
<file path=[Content_Types].xml><?xml version="1.0" encoding="utf-8"?>
<Types xmlns="http://schemas.openxmlformats.org/package/2006/content-types">
  <Default Extension="bin" ContentType="application/vnd.openxmlformats-officedocument.oleObject"/>
  <Default Extension="emf" ContentType="image/x-emf"/>
  <Default Extension="png" ContentType="image/png"/>
  <Default Extension="rels" ContentType="application/vnd.openxmlformats-package.relationships+xml"/>
  <Default Extension="svg" ContentType="image/svg+xml"/>
  <Default Extension="vml" ContentType="application/vnd.openxmlformats-officedocument.vmlDrawing"/>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tags/tag5.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notesSlides/notesSlide4.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notesSlides/notesSlide5.xml" ContentType="application/vnd.openxmlformats-officedocument.presentationml.notesSlide+xml"/>
  <Override PartName="/ppt/tags/tag10.xml" ContentType="application/vnd.openxmlformats-officedocument.presentationml.tags+xml"/>
  <Override PartName="/ppt/notesSlides/notesSlide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theme/themeOverride1.xml" ContentType="application/vnd.openxmlformats-officedocument.themeOverride+xml"/>
  <Override PartName="/ppt/tags/tag11.xml" ContentType="application/vnd.openxmlformats-officedocument.presentationml.tags+xml"/>
  <Override PartName="/ppt/notesSlides/notesSlide7.xml" ContentType="application/vnd.openxmlformats-officedocument.presentationml.notesSlide+xml"/>
  <Override PartName="/ppt/tags/tag12.xml" ContentType="application/vnd.openxmlformats-officedocument.presentationml.tags+xml"/>
  <Override PartName="/ppt/notesSlides/notesSlide8.xml" ContentType="application/vnd.openxmlformats-officedocument.presentationml.notesSlide+xml"/>
  <Override PartName="/ppt/tags/tag13.xml" ContentType="application/vnd.openxmlformats-officedocument.presentationml.tags+xml"/>
  <Override PartName="/ppt/notesSlides/notesSlide9.xml" ContentType="application/vnd.openxmlformats-officedocument.presentationml.notesSlide+xml"/>
  <Override PartName="/ppt/tags/tag14.xml" ContentType="application/vnd.openxmlformats-officedocument.presentationml.tags+xml"/>
  <Override PartName="/ppt/notesSlides/notesSlide10.xml" ContentType="application/vnd.openxmlformats-officedocument.presentationml.notesSlide+xml"/>
  <Override PartName="/ppt/tags/tag15.xml" ContentType="application/vnd.openxmlformats-officedocument.presentationml.tags+xml"/>
  <Override PartName="/ppt/notesSlides/notesSlide11.xml" ContentType="application/vnd.openxmlformats-officedocument.presentationml.notesSlide+xml"/>
  <Override PartName="/ppt/tags/tag16.xml" ContentType="application/vnd.openxmlformats-officedocument.presentationml.tags+xml"/>
  <Override PartName="/ppt/notesSlides/notesSlide12.xml" ContentType="application/vnd.openxmlformats-officedocument.presentationml.notesSlide+xml"/>
  <Override PartName="/ppt/tags/tag17.xml" ContentType="application/vnd.openxmlformats-officedocument.presentationml.tags+xml"/>
  <Override PartName="/ppt/notesSlides/notesSlide13.xml" ContentType="application/vnd.openxmlformats-officedocument.presentationml.notesSlide+xml"/>
  <Override PartName="/ppt/tags/tag18.xml" ContentType="application/vnd.openxmlformats-officedocument.presentationml.tags+xml"/>
  <Override PartName="/ppt/notesSlides/notesSlide14.xml" ContentType="application/vnd.openxmlformats-officedocument.presentationml.notesSlide+xml"/>
  <Override PartName="/ppt/tags/tag19.xml" ContentType="application/vnd.openxmlformats-officedocument.presentationml.tags+xml"/>
  <Override PartName="/ppt/tags/tag20.xml" ContentType="application/vnd.openxmlformats-officedocument.presentationml.tags+xml"/>
  <Override PartName="/ppt/notesSlides/notesSlide15.xml" ContentType="application/vnd.openxmlformats-officedocument.presentationml.notesSlide+xml"/>
  <Override PartName="/ppt/tags/tag21.xml" ContentType="application/vnd.openxmlformats-officedocument.presentationml.tags+xml"/>
  <Override PartName="/ppt/tags/tag22.xml" ContentType="application/vnd.openxmlformats-officedocument.presentationml.tags+xml"/>
  <Override PartName="/ppt/notesSlides/notesSlide16.xml" ContentType="application/vnd.openxmlformats-officedocument.presentationml.notesSlide+xml"/>
  <Override PartName="/ppt/tags/tag23.xml" ContentType="application/vnd.openxmlformats-officedocument.presentationml.tags+xml"/>
  <Override PartName="/ppt/notesSlides/notesSlide1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23"/>
  </p:notesMasterIdLst>
  <p:sldIdLst>
    <p:sldId id="293" r:id="rId5"/>
    <p:sldId id="303" r:id="rId6"/>
    <p:sldId id="629" r:id="rId7"/>
    <p:sldId id="618" r:id="rId8"/>
    <p:sldId id="336" r:id="rId9"/>
    <p:sldId id="559" r:id="rId10"/>
    <p:sldId id="625" r:id="rId11"/>
    <p:sldId id="623" r:id="rId12"/>
    <p:sldId id="624" r:id="rId13"/>
    <p:sldId id="620" r:id="rId14"/>
    <p:sldId id="626" r:id="rId15"/>
    <p:sldId id="621" r:id="rId16"/>
    <p:sldId id="627" r:id="rId17"/>
    <p:sldId id="628" r:id="rId18"/>
    <p:sldId id="630" r:id="rId19"/>
    <p:sldId id="634" r:id="rId20"/>
    <p:sldId id="632" r:id="rId21"/>
    <p:sldId id="633"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4F0FF"/>
    <a:srgbClr val="86F200"/>
    <a:srgbClr val="FDD300"/>
    <a:srgbClr val="3EFAC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 v="1" dt="2020-11-18T16:01:23.589"/>
    <p1510:client id="{27A9A85A-D522-42C4-B1AA-706ADD3E4DE0}" v="10" dt="2020-11-18T03:48:30.770"/>
    <p1510:client id="{56E4D2A5-49EA-41DE-9676-9E888EA22DE7}" v="7" dt="2020-11-18T22:42:57.198"/>
    <p1510:client id="{6FA03B9C-FE45-494B-AD84-6C1AB7F42BC3}" v="2573" dt="2020-11-18T23:55:07.370"/>
    <p1510:client id="{824F7E04-7DF4-4B78-B5C1-0C3E8E938E5D}" v="346" dt="2020-11-18T03:13:42.813"/>
    <p1510:client id="{A1DECA35-BF88-4D87-969F-AD0BB9C38173}" v="26" dt="2020-11-18T14:25:03.277"/>
    <p1510:client id="{A6AC5910-88B8-45F9-92A5-F444302202F3}" v="965" dt="2020-11-19T00:51:46.037"/>
    <p1510:client id="{DA71D22C-815B-49B6-A265-290167302ED7}" v="8" dt="2020-11-18T14:22:18.604"/>
  </p1510:revLst>
</p1510:revInfo>
</file>

<file path=ppt/tableStyles.xml><?xml version="1.0" encoding="utf-8"?>
<a:tblStyleLst xmlns:a="http://schemas.openxmlformats.org/drawingml/2006/main" def="{5C22544A-7EE6-4342-B048-85BDC9FD1C3A}">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2" d="100"/>
          <a:sy n="62" d="100"/>
        </p:scale>
        <p:origin x="804" y="2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2" Type="http://schemas.openxmlformats.org/officeDocument/2006/relationships/package" Target="../embeddings/Microsoft_Excel_Worksheet1.xlsx"/><Relationship Id="rId1" Type="http://schemas.openxmlformats.org/officeDocument/2006/relationships/themeOverride" Target="../theme/themeOverrid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8515598549929802E-3"/>
          <c:y val="2.9421606812427498E-3"/>
          <c:w val="1"/>
          <c:h val="0.73785162447914399"/>
        </c:manualLayout>
      </c:layout>
      <c:barChart>
        <c:barDir val="col"/>
        <c:grouping val="clustered"/>
        <c:varyColors val="0"/>
        <c:ser>
          <c:idx val="0"/>
          <c:order val="0"/>
          <c:spPr>
            <a:pattFill prst="narHorz">
              <a:fgClr>
                <a:schemeClr val="accent1"/>
              </a:fgClr>
              <a:bgClr>
                <a:schemeClr val="accent1">
                  <a:lumMod val="20000"/>
                  <a:lumOff val="80000"/>
                </a:schemeClr>
              </a:bgClr>
            </a:pattFill>
            <a:ln>
              <a:noFill/>
            </a:ln>
            <a:effectLst/>
          </c:spPr>
          <c:invertIfNegative val="0"/>
          <c:dPt>
            <c:idx val="0"/>
            <c:invertIfNegative val="0"/>
            <c:bubble3D val="0"/>
            <c:spPr>
              <a:solidFill>
                <a:schemeClr val="accent4"/>
              </a:solidFill>
              <a:ln>
                <a:noFill/>
              </a:ln>
              <a:effectLst/>
            </c:spPr>
            <c:extLst>
              <c:ext xmlns:c16="http://schemas.microsoft.com/office/drawing/2014/chart" uri="{C3380CC4-5D6E-409C-BE32-E72D297353CC}">
                <c16:uniqueId val="{00000001-02B4-479F-A2C1-A983A1482A8A}"/>
              </c:ext>
            </c:extLst>
          </c:dPt>
          <c:dPt>
            <c:idx val="1"/>
            <c:invertIfNegative val="0"/>
            <c:bubble3D val="0"/>
            <c:spPr>
              <a:solidFill>
                <a:schemeClr val="accent4"/>
              </a:solidFill>
              <a:ln>
                <a:noFill/>
              </a:ln>
              <a:effectLst/>
            </c:spPr>
            <c:extLst>
              <c:ext xmlns:c16="http://schemas.microsoft.com/office/drawing/2014/chart" uri="{C3380CC4-5D6E-409C-BE32-E72D297353CC}">
                <c16:uniqueId val="{00000003-02B4-479F-A2C1-A983A1482A8A}"/>
              </c:ext>
            </c:extLst>
          </c:dPt>
          <c:dPt>
            <c:idx val="2"/>
            <c:invertIfNegative val="0"/>
            <c:bubble3D val="0"/>
            <c:spPr>
              <a:solidFill>
                <a:schemeClr val="bg1">
                  <a:lumMod val="75000"/>
                </a:schemeClr>
              </a:solidFill>
              <a:ln>
                <a:solidFill>
                  <a:schemeClr val="bg1">
                    <a:lumMod val="75000"/>
                  </a:schemeClr>
                </a:solidFill>
              </a:ln>
              <a:effectLst/>
            </c:spPr>
            <c:extLst>
              <c:ext xmlns:c16="http://schemas.microsoft.com/office/drawing/2014/chart" uri="{C3380CC4-5D6E-409C-BE32-E72D297353CC}">
                <c16:uniqueId val="{00000005-02B4-479F-A2C1-A983A1482A8A}"/>
              </c:ext>
            </c:extLst>
          </c:dPt>
          <c:dPt>
            <c:idx val="3"/>
            <c:invertIfNegative val="0"/>
            <c:bubble3D val="0"/>
            <c:spPr>
              <a:solidFill>
                <a:schemeClr val="bg1">
                  <a:lumMod val="75000"/>
                </a:schemeClr>
              </a:solidFill>
              <a:ln>
                <a:noFill/>
              </a:ln>
              <a:effectLst/>
            </c:spPr>
            <c:extLst>
              <c:ext xmlns:c16="http://schemas.microsoft.com/office/drawing/2014/chart" uri="{C3380CC4-5D6E-409C-BE32-E72D297353CC}">
                <c16:uniqueId val="{00000007-02B4-479F-A2C1-A983A1482A8A}"/>
              </c:ext>
            </c:extLst>
          </c:dPt>
          <c:dPt>
            <c:idx val="4"/>
            <c:invertIfNegative val="0"/>
            <c:bubble3D val="0"/>
            <c:spPr>
              <a:solidFill>
                <a:schemeClr val="bg1">
                  <a:lumMod val="75000"/>
                </a:schemeClr>
              </a:solidFill>
              <a:ln>
                <a:noFill/>
              </a:ln>
              <a:effectLst/>
            </c:spPr>
            <c:extLst>
              <c:ext xmlns:c16="http://schemas.microsoft.com/office/drawing/2014/chart" uri="{C3380CC4-5D6E-409C-BE32-E72D297353CC}">
                <c16:uniqueId val="{00000009-02B4-479F-A2C1-A983A1482A8A}"/>
              </c:ext>
            </c:extLst>
          </c:dPt>
          <c:dPt>
            <c:idx val="5"/>
            <c:invertIfNegative val="0"/>
            <c:bubble3D val="0"/>
            <c:spPr>
              <a:solidFill>
                <a:schemeClr val="bg1">
                  <a:lumMod val="75000"/>
                </a:schemeClr>
              </a:solidFill>
              <a:ln>
                <a:noFill/>
              </a:ln>
              <a:effectLst/>
            </c:spPr>
            <c:extLst>
              <c:ext xmlns:c16="http://schemas.microsoft.com/office/drawing/2014/chart" uri="{C3380CC4-5D6E-409C-BE32-E72D297353CC}">
                <c16:uniqueId val="{0000000B-02B4-479F-A2C1-A983A1482A8A}"/>
              </c:ext>
            </c:extLst>
          </c:dPt>
          <c:cat>
            <c:strRef>
              <c:f>Sheet4!$A$1:$A$6</c:f>
              <c:strCache>
                <c:ptCount val="6"/>
                <c:pt idx="0">
                  <c:v>Boston</c:v>
                </c:pt>
                <c:pt idx="1">
                  <c:v>Chicago</c:v>
                </c:pt>
                <c:pt idx="2">
                  <c:v>Dallas</c:v>
                </c:pt>
                <c:pt idx="3">
                  <c:v>St. Paul</c:v>
                </c:pt>
                <c:pt idx="4">
                  <c:v>Tucson</c:v>
                </c:pt>
                <c:pt idx="5">
                  <c:v>Spokane</c:v>
                </c:pt>
              </c:strCache>
            </c:strRef>
          </c:cat>
          <c:val>
            <c:numRef>
              <c:f>Sheet4!$B$1:$B$6</c:f>
              <c:numCache>
                <c:formatCode>0</c:formatCode>
                <c:ptCount val="6"/>
                <c:pt idx="0">
                  <c:v>36000</c:v>
                </c:pt>
                <c:pt idx="1">
                  <c:v>24527</c:v>
                </c:pt>
                <c:pt idx="2">
                  <c:v>12364</c:v>
                </c:pt>
                <c:pt idx="3">
                  <c:v>54666</c:v>
                </c:pt>
                <c:pt idx="4">
                  <c:v>16000</c:v>
                </c:pt>
                <c:pt idx="5">
                  <c:v>34545</c:v>
                </c:pt>
              </c:numCache>
            </c:numRef>
          </c:val>
          <c:extLst>
            <c:ext xmlns:c16="http://schemas.microsoft.com/office/drawing/2014/chart" uri="{C3380CC4-5D6E-409C-BE32-E72D297353CC}">
              <c16:uniqueId val="{0000000C-02B4-479F-A2C1-A983A1482A8A}"/>
            </c:ext>
          </c:extLst>
        </c:ser>
        <c:dLbls>
          <c:showLegendKey val="0"/>
          <c:showVal val="0"/>
          <c:showCatName val="0"/>
          <c:showSerName val="0"/>
          <c:showPercent val="0"/>
          <c:showBubbleSize val="0"/>
        </c:dLbls>
        <c:gapWidth val="164"/>
        <c:overlap val="-22"/>
        <c:axId val="1103152960"/>
        <c:axId val="1103154736"/>
      </c:barChart>
      <c:catAx>
        <c:axId val="1103152960"/>
        <c:scaling>
          <c:orientation val="minMax"/>
        </c:scaling>
        <c:delete val="0"/>
        <c:axPos val="b"/>
        <c:numFmt formatCode="General" sourceLinked="1"/>
        <c:majorTickMark val="none"/>
        <c:minorTickMark val="none"/>
        <c:tickLblPos val="nextTo"/>
        <c:spPr>
          <a:noFill/>
          <a:ln w="19050" cap="flat" cmpd="sng" algn="ctr">
            <a:solidFill>
              <a:schemeClr val="tx1">
                <a:lumMod val="25000"/>
                <a:lumOff val="7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crossAx val="1103154736"/>
        <c:crosses val="autoZero"/>
        <c:auto val="1"/>
        <c:lblAlgn val="ctr"/>
        <c:lblOffset val="100"/>
        <c:noMultiLvlLbl val="0"/>
      </c:catAx>
      <c:valAx>
        <c:axId val="1103154736"/>
        <c:scaling>
          <c:orientation val="minMax"/>
        </c:scaling>
        <c:delete val="1"/>
        <c:axPos val="l"/>
        <c:numFmt formatCode="&quot;$&quot;#,##0" sourceLinked="0"/>
        <c:majorTickMark val="none"/>
        <c:minorTickMark val="none"/>
        <c:tickLblPos val="nextTo"/>
        <c:crossAx val="110315296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9.2194585020013306E-2"/>
          <c:y val="2.2294577195193E-2"/>
          <c:w val="0.87323244559748203"/>
          <c:h val="0.84466341113175303"/>
        </c:manualLayout>
      </c:layout>
      <c:doughnutChart>
        <c:varyColors val="1"/>
        <c:ser>
          <c:idx val="0"/>
          <c:order val="0"/>
          <c:tx>
            <c:strRef>
              <c:f>Sheet1!$B$1</c:f>
              <c:strCache>
                <c:ptCount val="1"/>
                <c:pt idx="0">
                  <c:v>Column1</c:v>
                </c:pt>
              </c:strCache>
            </c:strRef>
          </c:tx>
          <c:spPr>
            <a:solidFill>
              <a:srgbClr val="86F200"/>
            </a:solidFill>
          </c:spPr>
          <c:dPt>
            <c:idx val="0"/>
            <c:bubble3D val="0"/>
            <c:extLst>
              <c:ext xmlns:c16="http://schemas.microsoft.com/office/drawing/2014/chart" uri="{C3380CC4-5D6E-409C-BE32-E72D297353CC}">
                <c16:uniqueId val="{00000000-DA32-43E3-A4E4-194D835C37CD}"/>
              </c:ext>
            </c:extLst>
          </c:dPt>
          <c:dPt>
            <c:idx val="1"/>
            <c:bubble3D val="0"/>
            <c:spPr>
              <a:solidFill>
                <a:srgbClr val="86F200"/>
              </a:solidFill>
              <a:ln>
                <a:solidFill>
                  <a:srgbClr val="86F200"/>
                </a:solidFill>
              </a:ln>
            </c:spPr>
            <c:extLst>
              <c:ext xmlns:c16="http://schemas.microsoft.com/office/drawing/2014/chart" uri="{C3380CC4-5D6E-409C-BE32-E72D297353CC}">
                <c16:uniqueId val="{00000002-DA32-43E3-A4E4-194D835C37CD}"/>
              </c:ext>
            </c:extLst>
          </c:dPt>
          <c:dPt>
            <c:idx val="2"/>
            <c:bubble3D val="0"/>
            <c:spPr>
              <a:solidFill>
                <a:srgbClr val="FFFFFF">
                  <a:lumMod val="75000"/>
                </a:srgbClr>
              </a:solidFill>
            </c:spPr>
            <c:extLst>
              <c:ext xmlns:c16="http://schemas.microsoft.com/office/drawing/2014/chart" uri="{C3380CC4-5D6E-409C-BE32-E72D297353CC}">
                <c16:uniqueId val="{00000004-DA32-43E3-A4E4-194D835C37CD}"/>
              </c:ext>
            </c:extLst>
          </c:dPt>
          <c:dLbls>
            <c:delete val="1"/>
          </c:dLbls>
          <c:cat>
            <c:numRef>
              <c:f>Sheet1!$A$2:$A$4</c:f>
              <c:numCache>
                <c:formatCode>General</c:formatCode>
                <c:ptCount val="3"/>
              </c:numCache>
            </c:numRef>
          </c:cat>
          <c:val>
            <c:numRef>
              <c:f>Sheet1!$B$2:$B$4</c:f>
              <c:numCache>
                <c:formatCode>0%</c:formatCode>
                <c:ptCount val="3"/>
                <c:pt idx="0">
                  <c:v>0.27</c:v>
                </c:pt>
                <c:pt idx="1">
                  <c:v>0.26</c:v>
                </c:pt>
                <c:pt idx="2" formatCode="0.00%">
                  <c:v>0.01</c:v>
                </c:pt>
              </c:numCache>
            </c:numRef>
          </c:val>
          <c:extLst>
            <c:ext xmlns:c16="http://schemas.microsoft.com/office/drawing/2014/chart" uri="{C3380CC4-5D6E-409C-BE32-E72D297353CC}">
              <c16:uniqueId val="{00000005-DA32-43E3-A4E4-194D835C37CD}"/>
            </c:ext>
          </c:extLst>
        </c:ser>
        <c:dLbls>
          <c:showLegendKey val="0"/>
          <c:showVal val="1"/>
          <c:showCatName val="0"/>
          <c:showSerName val="0"/>
          <c:showPercent val="0"/>
          <c:showBubbleSize val="0"/>
          <c:showLeaderLines val="1"/>
        </c:dLbls>
        <c:firstSliceAng val="0"/>
        <c:holeSize val="65"/>
      </c:doughnutChart>
    </c:plotArea>
    <c:plotVisOnly val="1"/>
    <c:dispBlanksAs val="gap"/>
    <c:showDLblsOverMax val="0"/>
  </c:chart>
  <c:txPr>
    <a:bodyPr/>
    <a:lstStyle/>
    <a:p>
      <a:pPr>
        <a:defRPr sz="1800"/>
      </a:pPr>
      <a:endParaRPr lang="en-US"/>
    </a:p>
  </c:txPr>
  <c:externalData r:id="rId2">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3">
  <cs:axisTitle>
    <cs:lnRef idx="0"/>
    <cs:fillRef idx="0"/>
    <cs:effectRef idx="0"/>
    <cs:fontRef idx="minor">
      <a:schemeClr val="tx1">
        <a:lumMod val="65000"/>
        <a:lumOff val="35000"/>
      </a:schemeClr>
    </cs:fontRef>
    <cs:defRPr sz="1197" b="1" kern="1200"/>
  </cs:axisTitle>
  <cs:categoryAxis>
    <cs:lnRef idx="0"/>
    <cs:fillRef idx="0"/>
    <cs:effectRef idx="0"/>
    <cs:fontRef idx="minor">
      <a:schemeClr val="tx1">
        <a:lumMod val="65000"/>
        <a:lumOff val="35000"/>
      </a:schemeClr>
    </cs:fontRef>
    <cs:spPr>
      <a:ln w="19050"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styleClr val="auto"/>
    </cs:effectRef>
    <cs:fontRef idx="minor">
      <a:schemeClr val="dk1"/>
    </cs:fontRef>
    <cs:spPr>
      <a:pattFill prst="narHorz">
        <a:fgClr>
          <a:schemeClr val="phClr"/>
        </a:fgClr>
        <a:bgClr>
          <a:schemeClr val="phClr">
            <a:lumMod val="20000"/>
            <a:lumOff val="80000"/>
          </a:schemeClr>
        </a:bgClr>
      </a:pattFill>
      <a:effectLst>
        <a:innerShdw blurRad="114300">
          <a:schemeClr val="phClr"/>
        </a:innerShdw>
      </a:effectLst>
    </cs:spPr>
  </cs:dataPoint>
  <cs:dataPoint3D>
    <cs:lnRef idx="0"/>
    <cs:fillRef idx="0">
      <cs:styleClr val="auto"/>
    </cs:fillRef>
    <cs:effectRef idx="0"/>
    <cs:fontRef idx="minor">
      <a:schemeClr val="dk1"/>
    </cs:fontRef>
    <cs:spPr>
      <a:pattFill prst="narHorz">
        <a:fgClr>
          <a:schemeClr val="phClr"/>
        </a:fgClr>
        <a:bgClr>
          <a:schemeClr val="phClr">
            <a:lumMod val="20000"/>
            <a:lumOff val="80000"/>
          </a:schemeClr>
        </a:bgClr>
      </a:pattFill>
      <a:effectLst>
        <a:innerShdw blurRad="114300">
          <a:schemeClr val="phClr"/>
        </a:innerShdw>
      </a:effectLst>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a:solidFill>
          <a:schemeClr val="tx1">
            <a:lumMod val="15000"/>
            <a:lumOff val="85000"/>
          </a:schemeClr>
        </a:solidFill>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50000"/>
        <a:lumOff val="50000"/>
      </a:schemeClr>
    </cs:fontRef>
    <cs:defRPr sz="2200" b="1" kern="1200" cap="all" spc="15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dk1"/>
    </cs:fontRef>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D307B7C-D7DC-4780-885D-FD2267A21E50}" type="datetimeFigureOut">
              <a:rPr lang="en-US" smtClean="0"/>
              <a:t>11/19/2020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3FAC649-FEFB-4FF1-904F-667E29B68AEF}" type="slidenum">
              <a:rPr lang="en-US" smtClean="0"/>
              <a:t>‹#›</a:t>
            </a:fld>
            <a:endParaRPr lang="en-US"/>
          </a:p>
        </p:txBody>
      </p:sp>
    </p:spTree>
    <p:extLst>
      <p:ext uri="{BB962C8B-B14F-4D97-AF65-F5344CB8AC3E}">
        <p14:creationId xmlns:p14="http://schemas.microsoft.com/office/powerpoint/2010/main" val="39141480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David</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59AF6D-BA0E-4594-94DB-478664329D2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378327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0" lang="en-US" sz="1200" b="0" i="0" u="none" strike="noStrike" kern="1200" cap="none" spc="0" normalizeH="0" baseline="0" noProof="0">
                <a:ln>
                  <a:noFill/>
                </a:ln>
                <a:solidFill>
                  <a:srgbClr val="FFFFFF"/>
                </a:solidFill>
                <a:effectLst/>
                <a:uLnTx/>
                <a:uFillTx/>
                <a:latin typeface="Open Sans"/>
                <a:ea typeface="+mn-ea"/>
                <a:cs typeface="+mn-cs"/>
              </a:rPr>
              <a:t>David</a:t>
            </a:r>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A76E45-6B41-42DC-8BC0-4F32365D1BC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086948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0" lang="en-US" sz="1200" b="0" i="0" u="none" strike="noStrike" kern="1200" cap="none" spc="0" normalizeH="0" baseline="0" noProof="0">
                <a:ln>
                  <a:noFill/>
                </a:ln>
                <a:solidFill>
                  <a:srgbClr val="FFFFFF"/>
                </a:solidFill>
                <a:effectLst/>
                <a:uLnTx/>
                <a:uFillTx/>
                <a:latin typeface="Open Sans"/>
                <a:ea typeface="+mn-ea"/>
                <a:cs typeface="+mn-cs"/>
              </a:rPr>
              <a:t>David</a:t>
            </a:r>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A76E45-6B41-42DC-8BC0-4F32365D1BC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015851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0" lang="en-US" sz="1200" b="0" i="0" u="none" strike="noStrike" kern="1200" cap="none" spc="0" normalizeH="0" baseline="0" noProof="0">
                <a:ln>
                  <a:noFill/>
                </a:ln>
                <a:solidFill>
                  <a:srgbClr val="FFFFFF"/>
                </a:solidFill>
                <a:effectLst/>
                <a:uLnTx/>
                <a:uFillTx/>
                <a:latin typeface="Open Sans"/>
                <a:ea typeface="+mn-ea"/>
                <a:cs typeface="+mn-cs"/>
              </a:rPr>
              <a:t>David</a:t>
            </a:r>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A76E45-6B41-42DC-8BC0-4F32365D1BC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71850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0" lang="en-US" sz="1200" b="0" i="0" u="none" strike="noStrike" kern="1200" cap="none" spc="0" normalizeH="0" baseline="0" noProof="0">
                <a:ln>
                  <a:noFill/>
                </a:ln>
                <a:solidFill>
                  <a:srgbClr val="FFFFFF"/>
                </a:solidFill>
                <a:effectLst/>
                <a:uLnTx/>
                <a:uFillTx/>
                <a:latin typeface="Open Sans"/>
                <a:ea typeface="+mn-ea"/>
                <a:cs typeface="+mn-cs"/>
              </a:rPr>
              <a:t>David</a:t>
            </a:r>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A76E45-6B41-42DC-8BC0-4F32365D1BC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29816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0" lang="en-US" sz="1200" b="0" i="0" u="none" strike="noStrike" kern="1200" cap="none" spc="0" normalizeH="0" baseline="0" noProof="0">
                <a:ln>
                  <a:noFill/>
                </a:ln>
                <a:solidFill>
                  <a:srgbClr val="FFFFFF"/>
                </a:solidFill>
                <a:effectLst/>
                <a:uLnTx/>
                <a:uFillTx/>
                <a:latin typeface="Open Sans"/>
                <a:ea typeface="+mn-ea"/>
                <a:cs typeface="+mn-cs"/>
              </a:rPr>
              <a:t>David</a:t>
            </a:r>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A76E45-6B41-42DC-8BC0-4F32365D1BC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888348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Kennedy</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59AF6D-BA0E-4594-94DB-478664329D2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515741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Kennedy</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59AF6D-BA0E-4594-94DB-478664329D2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636105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0" lang="en-US" sz="1200" b="0" i="0" u="none" strike="noStrike" kern="1200" cap="none" spc="0" normalizeH="0" baseline="0" noProof="0">
                <a:ln>
                  <a:noFill/>
                </a:ln>
                <a:solidFill>
                  <a:srgbClr val="FFFFFF"/>
                </a:solidFill>
                <a:effectLst/>
                <a:uLnTx/>
                <a:uFillTx/>
                <a:latin typeface="Open Sans"/>
                <a:ea typeface="+mn-ea"/>
                <a:cs typeface="+mn-cs"/>
              </a:rPr>
              <a:t>David</a:t>
            </a:r>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A76E45-6B41-42DC-8BC0-4F32365D1BC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006626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David</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59AF6D-BA0E-4594-94DB-478664329D2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320462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Everyone!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DD572C-0642-445C-95EA-9BF60C5DC72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387591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Justin</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59AF6D-BA0E-4594-94DB-478664329D2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864144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Kennedy</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59AF6D-BA0E-4594-94DB-478664329D2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648605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0" lang="en-US" sz="1200" b="0" i="0" u="none" strike="noStrike" kern="1200" cap="none" spc="0" normalizeH="0" baseline="0" noProof="0">
                <a:ln>
                  <a:noFill/>
                </a:ln>
                <a:solidFill>
                  <a:srgbClr val="FFFFFF"/>
                </a:solidFill>
                <a:effectLst/>
                <a:uLnTx/>
                <a:uFillTx/>
                <a:latin typeface="Open Sans"/>
                <a:ea typeface="+mn-ea"/>
                <a:cs typeface="+mn-cs"/>
              </a:rPr>
              <a:t>Justin</a:t>
            </a:r>
          </a:p>
          <a:p>
            <a:r>
              <a:rPr kumimoji="0" lang="en-US" sz="1200" b="0" i="0" u="none" strike="noStrike" kern="1200" cap="none" spc="0" normalizeH="0" baseline="0" noProof="0">
                <a:ln>
                  <a:noFill/>
                </a:ln>
                <a:solidFill>
                  <a:srgbClr val="FFFFFF"/>
                </a:solidFill>
                <a:effectLst/>
                <a:uLnTx/>
                <a:uFillTx/>
                <a:latin typeface="Open Sans"/>
                <a:ea typeface="+mn-ea"/>
                <a:cs typeface="+mn-cs"/>
              </a:rPr>
              <a:t>Gloss over stop words</a:t>
            </a:r>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A76E45-6B41-42DC-8BC0-4F32365D1BC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005010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0" lang="en-US" sz="1200" b="0" i="0" u="none" strike="noStrike" kern="1200" cap="none" spc="0" normalizeH="0" baseline="0" noProof="0">
                <a:ln>
                  <a:noFill/>
                </a:ln>
                <a:solidFill>
                  <a:srgbClr val="FFFFFF"/>
                </a:solidFill>
                <a:effectLst/>
                <a:uLnTx/>
                <a:uFillTx/>
                <a:latin typeface="Open Sans"/>
                <a:ea typeface="+mn-ea"/>
                <a:cs typeface="+mn-cs"/>
              </a:rPr>
              <a:t>Justin</a:t>
            </a:r>
          </a:p>
          <a:p>
            <a:r>
              <a:rPr kumimoji="0" lang="en-US" sz="1200" b="0" i="0" u="none" strike="noStrike" kern="1200" cap="none" spc="0" normalizeH="0" baseline="0" noProof="0">
                <a:ln>
                  <a:noFill/>
                </a:ln>
                <a:solidFill>
                  <a:srgbClr val="FFFFFF"/>
                </a:solidFill>
                <a:effectLst/>
                <a:uLnTx/>
                <a:uFillTx/>
                <a:latin typeface="Open Sans"/>
                <a:ea typeface="+mn-ea"/>
                <a:cs typeface="+mn-cs"/>
              </a:rPr>
              <a:t>Keep this to 15-20 seconds</a:t>
            </a:r>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A76E45-6B41-42DC-8BC0-4F32365D1BC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052455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0" lang="en-US" sz="1200" b="0" i="0" u="none" strike="noStrike" kern="1200" cap="none" spc="0" normalizeH="0" baseline="0" noProof="0">
                <a:ln>
                  <a:noFill/>
                </a:ln>
                <a:solidFill>
                  <a:srgbClr val="FFFFFF"/>
                </a:solidFill>
                <a:effectLst/>
                <a:uLnTx/>
                <a:uFillTx/>
                <a:latin typeface="Open Sans"/>
                <a:ea typeface="+mn-ea"/>
                <a:cs typeface="+mn-cs"/>
              </a:rPr>
              <a:t>Justin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Open Sans"/>
                <a:ea typeface="+mn-ea"/>
                <a:cs typeface="+mn-cs"/>
              </a:rPr>
              <a:t>Keep this to 15-20 seconds</a:t>
            </a:r>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A76E45-6B41-42DC-8BC0-4F32365D1BC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92528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0" lang="en-US" sz="1200" b="0" i="0" u="none" strike="noStrike" kern="1200" cap="none" spc="0" normalizeH="0" baseline="0" noProof="0">
                <a:ln>
                  <a:noFill/>
                </a:ln>
                <a:solidFill>
                  <a:srgbClr val="FFFFFF"/>
                </a:solidFill>
                <a:effectLst/>
                <a:uLnTx/>
                <a:uFillTx/>
                <a:latin typeface="Open Sans"/>
                <a:ea typeface="+mn-ea"/>
                <a:cs typeface="+mn-cs"/>
              </a:rPr>
              <a:t>Kennedy</a:t>
            </a:r>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A76E45-6B41-42DC-8BC0-4F32365D1BC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921989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4.xml"/><Relationship Id="rId1" Type="http://schemas.openxmlformats.org/officeDocument/2006/relationships/vmlDrawing" Target="../drawings/vmlDrawing3.vml"/><Relationship Id="rId5" Type="http://schemas.openxmlformats.org/officeDocument/2006/relationships/image" Target="../media/image1.emf"/><Relationship Id="rId4" Type="http://schemas.openxmlformats.org/officeDocument/2006/relationships/oleObject" Target="../embeddings/oleObject3.bin"/></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image" Target="../media/image1.emf"/><Relationship Id="rId5" Type="http://schemas.openxmlformats.org/officeDocument/2006/relationships/oleObject" Target="../embeddings/oleObject1.bin"/><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xml"/><Relationship Id="rId1" Type="http://schemas.openxmlformats.org/officeDocument/2006/relationships/vmlDrawing" Target="../drawings/vmlDrawing2.vml"/><Relationship Id="rId5" Type="http://schemas.openxmlformats.org/officeDocument/2006/relationships/image" Target="../media/image1.emf"/><Relationship Id="rId4" Type="http://schemas.openxmlformats.org/officeDocument/2006/relationships/oleObject" Target="../embeddings/oleObject2.bin"/></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694944"/>
            <a:ext cx="10363200" cy="594360"/>
          </a:xfrm>
        </p:spPr>
        <p:txBody>
          <a:bodyPr vert="horz" lIns="0" tIns="45720" rIns="0" bIns="0" rtlCol="0" anchor="b" anchorCtr="0">
            <a:noAutofit/>
          </a:bodyPr>
          <a:lstStyle>
            <a:lvl1pPr>
              <a:defRPr lang="en-US" sz="3600" b="0" spc="-75" dirty="0">
                <a:latin typeface="+mj-lt"/>
              </a:defRPr>
            </a:lvl1pPr>
          </a:lstStyle>
          <a:p>
            <a:pPr lvl="0" defTabSz="685800">
              <a:lnSpc>
                <a:spcPct val="85000"/>
              </a:lnSpc>
            </a:pPr>
            <a:r>
              <a:rPr lang="en-US"/>
              <a:t>Click to edit Master title style</a:t>
            </a:r>
          </a:p>
        </p:txBody>
      </p:sp>
    </p:spTree>
    <p:extLst>
      <p:ext uri="{BB962C8B-B14F-4D97-AF65-F5344CB8AC3E}">
        <p14:creationId xmlns:p14="http://schemas.microsoft.com/office/powerpoint/2010/main" val="5396952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65410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Blank, No Background Graphics">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8EFC2F98-5944-4C9B-A2C3-BF4DC0C7C30D}"/>
              </a:ext>
            </a:extLst>
          </p:cNvPr>
          <p:cNvGraphicFramePr>
            <a:graphicFrameLocks noChangeAspect="1"/>
          </p:cNvGraphicFramePr>
          <p:nvPr userDrawn="1">
            <p:custDataLst>
              <p:tags r:id="rId2"/>
            </p:custDataLst>
            <p:extLst>
              <p:ext uri="{D42A27DB-BD31-4B8C-83A1-F6EECF244321}">
                <p14:modId xmlns:p14="http://schemas.microsoft.com/office/powerpoint/2010/main" val="93812982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074" name="think-cell Slide" r:id="rId4" imgW="415" imgH="416" progId="TCLayout.ActiveDocument.1">
                  <p:embed/>
                </p:oleObj>
              </mc:Choice>
              <mc:Fallback>
                <p:oleObj name="think-cell Slide" r:id="rId4" imgW="415" imgH="416" progId="TCLayout.ActiveDocument.1">
                  <p:embed/>
                  <p:pic>
                    <p:nvPicPr>
                      <p:cNvPr id="3" name="Object 2" hidden="1">
                        <a:extLst>
                          <a:ext uri="{FF2B5EF4-FFF2-40B4-BE49-F238E27FC236}">
                            <a16:creationId xmlns:a16="http://schemas.microsoft.com/office/drawing/2014/main" id="{8EFC2F98-5944-4C9B-A2C3-BF4DC0C7C30D}"/>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Tree>
    <p:extLst>
      <p:ext uri="{BB962C8B-B14F-4D97-AF65-F5344CB8AC3E}">
        <p14:creationId xmlns:p14="http://schemas.microsoft.com/office/powerpoint/2010/main" val="16889972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Closin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191001" y="1961812"/>
            <a:ext cx="8001000" cy="2921731"/>
          </a:xfrm>
        </p:spPr>
        <p:txBody>
          <a:bodyPr anchor="b" anchorCtr="0"/>
          <a:lstStyle>
            <a:lvl1pPr>
              <a:lnSpc>
                <a:spcPct val="85000"/>
              </a:lnSpc>
              <a:defRPr sz="5400" b="1" baseline="0">
                <a:latin typeface="+mn-lt"/>
              </a:defRPr>
            </a:lvl1pPr>
          </a:lstStyle>
          <a:p>
            <a:r>
              <a:rPr lang="en-US"/>
              <a:t>Thank You </a:t>
            </a:r>
            <a:br>
              <a:rPr lang="en-US"/>
            </a:br>
            <a:r>
              <a:rPr lang="en-US"/>
              <a:t>Goes Here.</a:t>
            </a:r>
          </a:p>
        </p:txBody>
      </p:sp>
      <p:sp>
        <p:nvSpPr>
          <p:cNvPr id="9" name="Rectangle 8"/>
          <p:cNvSpPr/>
          <p:nvPr/>
        </p:nvSpPr>
        <p:spPr>
          <a:xfrm>
            <a:off x="4134012" y="5436072"/>
            <a:ext cx="7143588" cy="1421928"/>
          </a:xfrm>
          <a:prstGeom prst="rect">
            <a:avLst/>
          </a:prstGeom>
        </p:spPr>
        <p:txBody>
          <a:bodyPr wrap="square" numCol="2" spcCol="182880">
            <a:spAutoFit/>
          </a:bodyPr>
          <a:lstStyle/>
          <a:p>
            <a:pPr>
              <a:lnSpc>
                <a:spcPct val="120000"/>
              </a:lnSpc>
            </a:pPr>
            <a:r>
              <a:rPr lang="en-US" sz="700">
                <a:latin typeface="Open Sans" charset="0"/>
                <a:ea typeface="Open Sans" charset="0"/>
                <a:cs typeface="Open Sans" charset="0"/>
              </a:rPr>
              <a:t>This publication contains general information only, and none of the member firms of Deloitte </a:t>
            </a:r>
            <a:r>
              <a:rPr lang="en-US" sz="700" err="1">
                <a:latin typeface="Open Sans" charset="0"/>
                <a:ea typeface="Open Sans" charset="0"/>
                <a:cs typeface="Open Sans" charset="0"/>
              </a:rPr>
              <a:t>Touche</a:t>
            </a:r>
            <a:r>
              <a:rPr lang="en-US" sz="700">
                <a:latin typeface="Open Sans" charset="0"/>
                <a:ea typeface="Open Sans" charset="0"/>
                <a:cs typeface="Open Sans" charset="0"/>
              </a:rPr>
              <a:t> Tohmatsu Limited, its member firms, or their related entities (collective, the “Deloitte Network”) is, by means of this publication, rendering professional advice or services. Before making any decision or taking any action that may affect your business, you should consult a qualified professional adviser. No entity in the Deloitte Network shall be responsible for any loss whatsoever sustained by any person who relies on this publication.</a:t>
            </a:r>
          </a:p>
          <a:p>
            <a:pPr>
              <a:lnSpc>
                <a:spcPct val="120000"/>
              </a:lnSpc>
            </a:pPr>
            <a:br>
              <a:rPr lang="en-US" sz="700">
                <a:latin typeface="Open Sans" charset="0"/>
                <a:ea typeface="Open Sans" charset="0"/>
                <a:cs typeface="Open Sans" charset="0"/>
              </a:rPr>
            </a:br>
            <a:br>
              <a:rPr lang="en-US" sz="700">
                <a:latin typeface="Open Sans" charset="0"/>
                <a:ea typeface="Open Sans" charset="0"/>
                <a:cs typeface="Open Sans" charset="0"/>
              </a:rPr>
            </a:br>
            <a:endParaRPr lang="en-US" sz="700">
              <a:latin typeface="Open Sans" charset="0"/>
              <a:ea typeface="Open Sans" charset="0"/>
              <a:cs typeface="Open Sans" charset="0"/>
            </a:endParaRPr>
          </a:p>
          <a:p>
            <a:pPr>
              <a:lnSpc>
                <a:spcPct val="120000"/>
              </a:lnSpc>
            </a:pPr>
            <a:r>
              <a:rPr lang="en-US" sz="700">
                <a:latin typeface="Open Sans" charset="0"/>
                <a:ea typeface="Open Sans" charset="0"/>
                <a:cs typeface="Open Sans" charset="0"/>
              </a:rPr>
              <a:t>As used in this document, “Deloitte” means Deloitte Consulting LLP, a subsidiary of Deloitte LLP. Please see www.deloitte.com/us/about for a detailed description of the legal structure of Deloitte USA LLP, Deloitte LLP and their respective subsidiaries. Certain services may not be available to attest clients under </a:t>
            </a:r>
            <a:br>
              <a:rPr lang="en-US" sz="700">
                <a:latin typeface="Open Sans" charset="0"/>
                <a:ea typeface="Open Sans" charset="0"/>
                <a:cs typeface="Open Sans" charset="0"/>
              </a:rPr>
            </a:br>
            <a:r>
              <a:rPr lang="en-US" sz="700">
                <a:latin typeface="Open Sans" charset="0"/>
                <a:ea typeface="Open Sans" charset="0"/>
                <a:cs typeface="Open Sans" charset="0"/>
              </a:rPr>
              <a:t>the rules and regulations of public accounting.</a:t>
            </a:r>
          </a:p>
          <a:p>
            <a:endParaRPr lang="en-US" sz="700">
              <a:latin typeface="Open Sans" charset="0"/>
              <a:ea typeface="Open Sans" charset="0"/>
              <a:cs typeface="Open Sans" charset="0"/>
              <a:sym typeface="Frutiger Next Pro Light" charset="0"/>
            </a:endParaRPr>
          </a:p>
          <a:p>
            <a:r>
              <a:rPr lang="en-US" sz="700" b="1">
                <a:latin typeface="Open Sans" charset="0"/>
                <a:ea typeface="Open Sans" charset="0"/>
                <a:cs typeface="Open Sans" charset="0"/>
                <a:sym typeface="Frutiger Next Pro Light" charset="0"/>
              </a:rPr>
              <a:t>Copyright © 2019 Deloitte Development LLC. </a:t>
            </a:r>
            <a:br>
              <a:rPr lang="en-US" sz="700">
                <a:latin typeface="Open Sans" charset="0"/>
                <a:ea typeface="Open Sans" charset="0"/>
                <a:cs typeface="Open Sans" charset="0"/>
                <a:sym typeface="Frutiger Next Pro Light" charset="0"/>
              </a:rPr>
            </a:br>
            <a:r>
              <a:rPr lang="en-US" sz="700" b="1">
                <a:latin typeface="Open Sans" charset="0"/>
                <a:ea typeface="Open Sans" charset="0"/>
                <a:cs typeface="Open Sans" charset="0"/>
                <a:sym typeface="Frutiger Next Pro Light" charset="0"/>
              </a:rPr>
              <a:t>All rights reserved. </a:t>
            </a:r>
            <a:r>
              <a:rPr lang="en-US" sz="700" b="1">
                <a:latin typeface="Open Sans" charset="0"/>
                <a:ea typeface="Open Sans" charset="0"/>
                <a:cs typeface="Open Sans" charset="0"/>
              </a:rPr>
              <a:t>Member of Deloitte </a:t>
            </a:r>
            <a:r>
              <a:rPr lang="en-US" sz="700" b="1" err="1">
                <a:latin typeface="Open Sans" charset="0"/>
                <a:ea typeface="Open Sans" charset="0"/>
                <a:cs typeface="Open Sans" charset="0"/>
              </a:rPr>
              <a:t>Touche</a:t>
            </a:r>
            <a:r>
              <a:rPr lang="en-US" sz="700" b="1">
                <a:latin typeface="Open Sans" charset="0"/>
                <a:ea typeface="Open Sans" charset="0"/>
                <a:cs typeface="Open Sans" charset="0"/>
              </a:rPr>
              <a:t> Tohmatsu Limited</a:t>
            </a:r>
          </a:p>
        </p:txBody>
      </p:sp>
      <p:pic>
        <p:nvPicPr>
          <p:cNvPr id="5" name="Picture 4">
            <a:extLst>
              <a:ext uri="{FF2B5EF4-FFF2-40B4-BE49-F238E27FC236}">
                <a16:creationId xmlns:a16="http://schemas.microsoft.com/office/drawing/2014/main" id="{AF6272ED-D46B-4410-850F-BE680FD2A4F2}"/>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914400" y="762000"/>
            <a:ext cx="1788289" cy="388953"/>
          </a:xfrm>
          <a:prstGeom prst="rect">
            <a:avLst/>
          </a:prstGeom>
        </p:spPr>
      </p:pic>
    </p:spTree>
    <p:extLst>
      <p:ext uri="{BB962C8B-B14F-4D97-AF65-F5344CB8AC3E}">
        <p14:creationId xmlns:p14="http://schemas.microsoft.com/office/powerpoint/2010/main" val="2243487006"/>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Master Blocker">
    <p:bg>
      <p:bgPr>
        <a:solidFill>
          <a:schemeClr val="accent2"/>
        </a:solidFill>
        <a:effectLst/>
      </p:bgPr>
    </p:bg>
    <p:spTree>
      <p:nvGrpSpPr>
        <p:cNvPr id="1" name=""/>
        <p:cNvGrpSpPr/>
        <p:nvPr/>
      </p:nvGrpSpPr>
      <p:grpSpPr>
        <a:xfrm>
          <a:off x="0" y="0"/>
          <a:ext cx="0" cy="0"/>
          <a:chOff x="0" y="0"/>
          <a:chExt cx="0" cy="0"/>
        </a:xfrm>
      </p:grpSpPr>
      <p:sp>
        <p:nvSpPr>
          <p:cNvPr id="3" name="TextBox 2"/>
          <p:cNvSpPr txBox="1"/>
          <p:nvPr/>
        </p:nvSpPr>
        <p:spPr>
          <a:xfrm>
            <a:off x="914400" y="1217629"/>
            <a:ext cx="10363200" cy="4616648"/>
          </a:xfrm>
          <a:prstGeom prst="rect">
            <a:avLst/>
          </a:prstGeom>
          <a:noFill/>
        </p:spPr>
        <p:txBody>
          <a:bodyPr wrap="square" rtlCol="0">
            <a:spAutoFit/>
          </a:bodyPr>
          <a:lstStyle/>
          <a:p>
            <a:pPr algn="ctr"/>
            <a:r>
              <a:rPr lang="en-US" sz="11500" b="1"/>
              <a:t>Do not use this</a:t>
            </a:r>
            <a:r>
              <a:rPr lang="en-US" sz="11500" b="1" baseline="0"/>
              <a:t> layout</a:t>
            </a:r>
          </a:p>
          <a:p>
            <a:pPr algn="ctr"/>
            <a:endParaRPr lang="en-US" sz="3200" b="1" baseline="0"/>
          </a:p>
          <a:p>
            <a:pPr algn="ctr"/>
            <a:r>
              <a:rPr lang="en-US" sz="3200" b="0" baseline="0"/>
              <a:t>Delete any master slides that occur after this layout</a:t>
            </a:r>
            <a:endParaRPr lang="en-US" sz="3200" b="0"/>
          </a:p>
        </p:txBody>
      </p:sp>
    </p:spTree>
    <p:extLst>
      <p:ext uri="{BB962C8B-B14F-4D97-AF65-F5344CB8AC3E}">
        <p14:creationId xmlns:p14="http://schemas.microsoft.com/office/powerpoint/2010/main" val="351537331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cSld name="1_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14402" y="4965303"/>
            <a:ext cx="4407673" cy="897983"/>
          </a:xfrm>
        </p:spPr>
        <p:txBody>
          <a:bodyPr anchor="b" anchorCtr="0"/>
          <a:lstStyle>
            <a:lvl1pPr>
              <a:lnSpc>
                <a:spcPct val="85000"/>
              </a:lnSpc>
              <a:defRPr sz="2800" b="1" baseline="0">
                <a:latin typeface="+mn-lt"/>
              </a:defRPr>
            </a:lvl1pPr>
          </a:lstStyle>
          <a:p>
            <a:r>
              <a:rPr lang="en-US"/>
              <a:t>Click to edit Title</a:t>
            </a:r>
          </a:p>
        </p:txBody>
      </p:sp>
      <p:sp>
        <p:nvSpPr>
          <p:cNvPr id="6" name="Text Placeholder 9"/>
          <p:cNvSpPr>
            <a:spLocks noGrp="1"/>
          </p:cNvSpPr>
          <p:nvPr>
            <p:ph type="body" sz="quarter" idx="16" hasCustomPrompt="1"/>
          </p:nvPr>
        </p:nvSpPr>
        <p:spPr>
          <a:xfrm>
            <a:off x="914402" y="5940663"/>
            <a:ext cx="4407673" cy="478209"/>
          </a:xfrm>
        </p:spPr>
        <p:txBody>
          <a:bodyPr vert="horz" lIns="0" tIns="0" rIns="0" bIns="0" rtlCol="0">
            <a:noAutofit/>
          </a:bodyPr>
          <a:lstStyle>
            <a:lvl1pPr marL="0" indent="0">
              <a:buNone/>
              <a:defRPr lang="en-US" sz="1200" dirty="0"/>
            </a:lvl1pPr>
          </a:lstStyle>
          <a:p>
            <a:pPr marL="228600" lvl="0" indent="-228600">
              <a:lnSpc>
                <a:spcPct val="130000"/>
              </a:lnSpc>
            </a:pPr>
            <a:r>
              <a:rPr lang="en-US"/>
              <a:t>Click to edit Subtitle</a:t>
            </a:r>
          </a:p>
        </p:txBody>
      </p:sp>
      <p:sp>
        <p:nvSpPr>
          <p:cNvPr id="7" name="Text Placeholder 9"/>
          <p:cNvSpPr>
            <a:spLocks noGrp="1"/>
          </p:cNvSpPr>
          <p:nvPr>
            <p:ph type="body" sz="quarter" idx="17" hasCustomPrompt="1"/>
          </p:nvPr>
        </p:nvSpPr>
        <p:spPr>
          <a:xfrm>
            <a:off x="914402" y="4585210"/>
            <a:ext cx="4407673" cy="348286"/>
          </a:xfrm>
        </p:spPr>
        <p:txBody>
          <a:bodyPr vert="horz" lIns="0" tIns="0" rIns="0" bIns="0" rtlCol="0">
            <a:noAutofit/>
          </a:bodyPr>
          <a:lstStyle>
            <a:lvl1pPr marL="0" indent="0">
              <a:buNone/>
              <a:defRPr lang="en-US" sz="900" b="1" kern="0" cap="all" spc="250" baseline="0" dirty="0">
                <a:solidFill>
                  <a:schemeClr val="accent5">
                    <a:lumMod val="60000"/>
                    <a:lumOff val="40000"/>
                  </a:schemeClr>
                </a:solidFill>
                <a:ea typeface="Nexa Black" charset="0"/>
                <a:cs typeface="Nexa Black" charset="0"/>
              </a:defRPr>
            </a:lvl1pPr>
          </a:lstStyle>
          <a:p>
            <a:pPr marL="228600" lvl="0" indent="-228600"/>
            <a:r>
              <a:rPr lang="en-US"/>
              <a:t>Date</a:t>
            </a:r>
          </a:p>
        </p:txBody>
      </p:sp>
      <p:pic>
        <p:nvPicPr>
          <p:cNvPr id="9" name="Picture 8"/>
          <p:cNvPicPr>
            <a:picLocks noChangeAspect="1"/>
          </p:cNvPicPr>
          <p:nvPr/>
        </p:nvPicPr>
        <p:blipFill rotWithShape="1">
          <a:blip r:embed="rId2" cstate="email">
            <a:extLst>
              <a:ext uri="{28A0092B-C50C-407E-A947-70E740481C1C}">
                <a14:useLocalDpi xmlns:a14="http://schemas.microsoft.com/office/drawing/2010/main" val="0"/>
              </a:ext>
            </a:extLst>
          </a:blip>
          <a:srcRect b="57950"/>
          <a:stretch/>
        </p:blipFill>
        <p:spPr>
          <a:xfrm>
            <a:off x="914400" y="762001"/>
            <a:ext cx="1788289" cy="348286"/>
          </a:xfrm>
          <a:prstGeom prst="rect">
            <a:avLst/>
          </a:prstGeom>
        </p:spPr>
      </p:pic>
      <p:sp>
        <p:nvSpPr>
          <p:cNvPr id="8" name="Picture Placeholder 7"/>
          <p:cNvSpPr>
            <a:spLocks noGrp="1"/>
          </p:cNvSpPr>
          <p:nvPr>
            <p:ph type="pic" sz="quarter" idx="19" hasCustomPrompt="1"/>
          </p:nvPr>
        </p:nvSpPr>
        <p:spPr>
          <a:xfrm>
            <a:off x="5322074" y="0"/>
            <a:ext cx="6869925" cy="6858000"/>
          </a:xfrm>
        </p:spPr>
        <p:txBody>
          <a:bodyPr anchor="ctr"/>
          <a:lstStyle>
            <a:lvl1pPr marL="0" indent="0" algn="ctr">
              <a:buNone/>
              <a:defRPr/>
            </a:lvl1pPr>
          </a:lstStyle>
          <a:p>
            <a:r>
              <a:rPr lang="en-US"/>
              <a:t>Click to insert picture</a:t>
            </a:r>
          </a:p>
        </p:txBody>
      </p:sp>
    </p:spTree>
    <p:extLst>
      <p:ext uri="{BB962C8B-B14F-4D97-AF65-F5344CB8AC3E}">
        <p14:creationId xmlns:p14="http://schemas.microsoft.com/office/powerpoint/2010/main" val="1270200664"/>
      </p:ext>
    </p:extLst>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cSld name="Title, Right, Pictur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14402" y="4965303"/>
            <a:ext cx="4407673" cy="897983"/>
          </a:xfrm>
        </p:spPr>
        <p:txBody>
          <a:bodyPr anchor="b" anchorCtr="0"/>
          <a:lstStyle>
            <a:lvl1pPr>
              <a:lnSpc>
                <a:spcPct val="85000"/>
              </a:lnSpc>
              <a:defRPr sz="2800" b="1" baseline="0">
                <a:latin typeface="+mn-lt"/>
              </a:defRPr>
            </a:lvl1pPr>
          </a:lstStyle>
          <a:p>
            <a:r>
              <a:rPr lang="en-US"/>
              <a:t>Click to edit Title</a:t>
            </a:r>
          </a:p>
        </p:txBody>
      </p:sp>
      <p:sp>
        <p:nvSpPr>
          <p:cNvPr id="6" name="Text Placeholder 9"/>
          <p:cNvSpPr>
            <a:spLocks noGrp="1"/>
          </p:cNvSpPr>
          <p:nvPr>
            <p:ph type="body" sz="quarter" idx="16" hasCustomPrompt="1"/>
          </p:nvPr>
        </p:nvSpPr>
        <p:spPr>
          <a:xfrm>
            <a:off x="914402" y="5940663"/>
            <a:ext cx="4407673" cy="478209"/>
          </a:xfrm>
        </p:spPr>
        <p:txBody>
          <a:bodyPr vert="horz" lIns="0" tIns="0" rIns="0" bIns="0" rtlCol="0">
            <a:noAutofit/>
          </a:bodyPr>
          <a:lstStyle>
            <a:lvl1pPr marL="0" indent="0">
              <a:buNone/>
              <a:defRPr lang="en-US" sz="1200" dirty="0"/>
            </a:lvl1pPr>
          </a:lstStyle>
          <a:p>
            <a:pPr marL="228600" lvl="0" indent="-228600">
              <a:lnSpc>
                <a:spcPct val="130000"/>
              </a:lnSpc>
            </a:pPr>
            <a:r>
              <a:rPr lang="en-US"/>
              <a:t>Click to edit Subtitle</a:t>
            </a:r>
          </a:p>
        </p:txBody>
      </p:sp>
      <p:sp>
        <p:nvSpPr>
          <p:cNvPr id="7" name="Text Placeholder 9"/>
          <p:cNvSpPr>
            <a:spLocks noGrp="1"/>
          </p:cNvSpPr>
          <p:nvPr>
            <p:ph type="body" sz="quarter" idx="17" hasCustomPrompt="1"/>
          </p:nvPr>
        </p:nvSpPr>
        <p:spPr>
          <a:xfrm>
            <a:off x="914402" y="4585210"/>
            <a:ext cx="4407673" cy="348286"/>
          </a:xfrm>
        </p:spPr>
        <p:txBody>
          <a:bodyPr vert="horz" lIns="0" tIns="0" rIns="0" bIns="0" rtlCol="0">
            <a:noAutofit/>
          </a:bodyPr>
          <a:lstStyle>
            <a:lvl1pPr marL="0" indent="0">
              <a:buNone/>
              <a:defRPr lang="en-US" sz="900" b="1" kern="0" cap="all" spc="250" baseline="0" dirty="0">
                <a:solidFill>
                  <a:schemeClr val="accent5">
                    <a:lumMod val="60000"/>
                    <a:lumOff val="40000"/>
                  </a:schemeClr>
                </a:solidFill>
                <a:ea typeface="Nexa Black" charset="0"/>
                <a:cs typeface="Nexa Black" charset="0"/>
              </a:defRPr>
            </a:lvl1pPr>
          </a:lstStyle>
          <a:p>
            <a:pPr marL="228600" lvl="0" indent="-228600"/>
            <a:r>
              <a:rPr lang="en-US"/>
              <a:t>Date</a:t>
            </a:r>
          </a:p>
        </p:txBody>
      </p:sp>
      <p:sp>
        <p:nvSpPr>
          <p:cNvPr id="8" name="Picture Placeholder 7"/>
          <p:cNvSpPr>
            <a:spLocks noGrp="1"/>
          </p:cNvSpPr>
          <p:nvPr>
            <p:ph type="pic" sz="quarter" idx="19" hasCustomPrompt="1"/>
          </p:nvPr>
        </p:nvSpPr>
        <p:spPr>
          <a:xfrm>
            <a:off x="5322074" y="0"/>
            <a:ext cx="6869925" cy="6858000"/>
          </a:xfrm>
        </p:spPr>
        <p:txBody>
          <a:bodyPr anchor="ctr"/>
          <a:lstStyle>
            <a:lvl1pPr marL="0" indent="0" algn="ctr">
              <a:buNone/>
              <a:defRPr/>
            </a:lvl1pPr>
          </a:lstStyle>
          <a:p>
            <a:r>
              <a:rPr lang="en-US"/>
              <a:t>Click to insert picture</a:t>
            </a:r>
          </a:p>
        </p:txBody>
      </p:sp>
      <p:pic>
        <p:nvPicPr>
          <p:cNvPr id="4" name="Picture 3">
            <a:extLst>
              <a:ext uri="{FF2B5EF4-FFF2-40B4-BE49-F238E27FC236}">
                <a16:creationId xmlns:a16="http://schemas.microsoft.com/office/drawing/2014/main" id="{9690DDD7-BC40-45F8-9944-8723C7531551}"/>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914400" y="762000"/>
            <a:ext cx="1788289" cy="388953"/>
          </a:xfrm>
          <a:prstGeom prst="rect">
            <a:avLst/>
          </a:prstGeom>
        </p:spPr>
      </p:pic>
    </p:spTree>
    <p:extLst>
      <p:ext uri="{BB962C8B-B14F-4D97-AF65-F5344CB8AC3E}">
        <p14:creationId xmlns:p14="http://schemas.microsoft.com/office/powerpoint/2010/main" val="1571924147"/>
      </p:ext>
    </p:extLst>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96680355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5937381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ubhead">
    <p:spTree>
      <p:nvGrpSpPr>
        <p:cNvPr id="1" name=""/>
        <p:cNvGrpSpPr/>
        <p:nvPr/>
      </p:nvGrpSpPr>
      <p:grpSpPr>
        <a:xfrm>
          <a:off x="0" y="0"/>
          <a:ext cx="0" cy="0"/>
          <a:chOff x="0" y="0"/>
          <a:chExt cx="0" cy="0"/>
        </a:xfrm>
      </p:grpSpPr>
      <p:sp>
        <p:nvSpPr>
          <p:cNvPr id="2" name="Title 1"/>
          <p:cNvSpPr>
            <a:spLocks noGrp="1"/>
          </p:cNvSpPr>
          <p:nvPr>
            <p:ph type="title"/>
          </p:nvPr>
        </p:nvSpPr>
        <p:spPr>
          <a:xfrm>
            <a:off x="914400" y="694944"/>
            <a:ext cx="10363200" cy="594360"/>
          </a:xfrm>
        </p:spPr>
        <p:txBody>
          <a:bodyPr vert="horz" lIns="0" tIns="45720" rIns="0" bIns="0" rtlCol="0" anchor="b" anchorCtr="0">
            <a:noAutofit/>
          </a:bodyPr>
          <a:lstStyle>
            <a:lvl1pPr>
              <a:defRPr lang="en-US" sz="3600" b="0" spc="-75" dirty="0">
                <a:latin typeface="+mj-lt"/>
              </a:defRPr>
            </a:lvl1pPr>
          </a:lstStyle>
          <a:p>
            <a:pPr lvl="0" defTabSz="685800">
              <a:lnSpc>
                <a:spcPct val="85000"/>
              </a:lnSpc>
            </a:pPr>
            <a:r>
              <a:rPr lang="en-US"/>
              <a:t>Click to edit Master title style</a:t>
            </a:r>
          </a:p>
        </p:txBody>
      </p:sp>
      <p:sp>
        <p:nvSpPr>
          <p:cNvPr id="4" name="Text Placeholder 8"/>
          <p:cNvSpPr>
            <a:spLocks noGrp="1"/>
          </p:cNvSpPr>
          <p:nvPr>
            <p:ph type="body" sz="quarter" idx="14"/>
          </p:nvPr>
        </p:nvSpPr>
        <p:spPr>
          <a:xfrm>
            <a:off x="914721" y="1353312"/>
            <a:ext cx="10362880" cy="475488"/>
          </a:xfrm>
        </p:spPr>
        <p:txBody>
          <a:bodyPr vert="horz" lIns="0" tIns="0" rIns="0" bIns="0" rtlCol="0">
            <a:noAutofit/>
          </a:bodyPr>
          <a:lstStyle>
            <a:lvl1pPr marL="0" indent="0">
              <a:buNone/>
              <a:defRPr lang="en-US" sz="1200"/>
            </a:lvl1pPr>
          </a:lstStyle>
          <a:p>
            <a:pPr marL="228600" lvl="0" indent="-228600">
              <a:lnSpc>
                <a:spcPct val="130000"/>
              </a:lnSpc>
            </a:pPr>
            <a:r>
              <a:rPr lang="en-US"/>
              <a:t>Edit Master text styles</a:t>
            </a:r>
          </a:p>
        </p:txBody>
      </p:sp>
    </p:spTree>
    <p:extLst>
      <p:ext uri="{BB962C8B-B14F-4D97-AF65-F5344CB8AC3E}">
        <p14:creationId xmlns:p14="http://schemas.microsoft.com/office/powerpoint/2010/main" val="28442383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Breadcrumbs">
    <p:spTree>
      <p:nvGrpSpPr>
        <p:cNvPr id="1" name=""/>
        <p:cNvGrpSpPr/>
        <p:nvPr/>
      </p:nvGrpSpPr>
      <p:grpSpPr>
        <a:xfrm>
          <a:off x="0" y="0"/>
          <a:ext cx="0" cy="0"/>
          <a:chOff x="0" y="0"/>
          <a:chExt cx="0" cy="0"/>
        </a:xfrm>
      </p:grpSpPr>
      <p:sp>
        <p:nvSpPr>
          <p:cNvPr id="2" name="Title 1"/>
          <p:cNvSpPr>
            <a:spLocks noGrp="1"/>
          </p:cNvSpPr>
          <p:nvPr>
            <p:ph type="title"/>
          </p:nvPr>
        </p:nvSpPr>
        <p:spPr>
          <a:xfrm>
            <a:off x="914400" y="694944"/>
            <a:ext cx="10363200" cy="594360"/>
          </a:xfrm>
        </p:spPr>
        <p:txBody>
          <a:bodyPr vert="horz" lIns="0" tIns="45720" rIns="0" bIns="0" rtlCol="0" anchor="b" anchorCtr="0">
            <a:noAutofit/>
          </a:bodyPr>
          <a:lstStyle>
            <a:lvl1pPr>
              <a:defRPr lang="en-US" sz="3600" b="0" spc="-75" dirty="0">
                <a:latin typeface="+mj-lt"/>
              </a:defRPr>
            </a:lvl1pPr>
          </a:lstStyle>
          <a:p>
            <a:pPr lvl="0" defTabSz="685800">
              <a:lnSpc>
                <a:spcPct val="85000"/>
              </a:lnSpc>
            </a:pPr>
            <a:r>
              <a:rPr lang="en-US"/>
              <a:t>Click to edit Master title style</a:t>
            </a:r>
          </a:p>
        </p:txBody>
      </p:sp>
      <p:sp>
        <p:nvSpPr>
          <p:cNvPr id="3" name="Text Placeholder 5">
            <a:extLst>
              <a:ext uri="{FF2B5EF4-FFF2-40B4-BE49-F238E27FC236}">
                <a16:creationId xmlns:a16="http://schemas.microsoft.com/office/drawing/2014/main" id="{FD545910-EC58-4E59-AC9B-9F096DAB3584}"/>
              </a:ext>
            </a:extLst>
          </p:cNvPr>
          <p:cNvSpPr>
            <a:spLocks noGrp="1"/>
          </p:cNvSpPr>
          <p:nvPr>
            <p:ph type="body" sz="quarter" idx="15" hasCustomPrompt="1"/>
          </p:nvPr>
        </p:nvSpPr>
        <p:spPr>
          <a:xfrm>
            <a:off x="914971" y="466344"/>
            <a:ext cx="3355848" cy="203200"/>
          </a:xfrm>
        </p:spPr>
        <p:txBody>
          <a:bodyPr vert="horz" lIns="0" tIns="0" rIns="0" bIns="0" rtlCol="0">
            <a:noAutofit/>
          </a:bodyPr>
          <a:lstStyle>
            <a:lvl1pPr marL="0" indent="0">
              <a:buNone/>
              <a:defRPr lang="en-US" sz="900" b="1" kern="0" cap="all" spc="250" baseline="0" dirty="0">
                <a:solidFill>
                  <a:schemeClr val="accent5">
                    <a:lumMod val="60000"/>
                    <a:lumOff val="40000"/>
                  </a:schemeClr>
                </a:solidFill>
                <a:ea typeface="Nexa Black" charset="0"/>
                <a:cs typeface="Nexa Black" charset="0"/>
              </a:defRPr>
            </a:lvl1pPr>
          </a:lstStyle>
          <a:p>
            <a:pPr marL="228600" lvl="0" indent="-228600"/>
            <a:r>
              <a:rPr lang="en-US"/>
              <a:t>BREADCRUMBS</a:t>
            </a:r>
          </a:p>
        </p:txBody>
      </p:sp>
    </p:spTree>
    <p:extLst>
      <p:ext uri="{BB962C8B-B14F-4D97-AF65-F5344CB8AC3E}">
        <p14:creationId xmlns:p14="http://schemas.microsoft.com/office/powerpoint/2010/main" val="8309740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Subhead &amp; Breadcrumb">
    <p:spTree>
      <p:nvGrpSpPr>
        <p:cNvPr id="1" name=""/>
        <p:cNvGrpSpPr/>
        <p:nvPr/>
      </p:nvGrpSpPr>
      <p:grpSpPr>
        <a:xfrm>
          <a:off x="0" y="0"/>
          <a:ext cx="0" cy="0"/>
          <a:chOff x="0" y="0"/>
          <a:chExt cx="0" cy="0"/>
        </a:xfrm>
      </p:grpSpPr>
      <p:sp>
        <p:nvSpPr>
          <p:cNvPr id="2" name="Title 1"/>
          <p:cNvSpPr>
            <a:spLocks noGrp="1"/>
          </p:cNvSpPr>
          <p:nvPr>
            <p:ph type="title"/>
          </p:nvPr>
        </p:nvSpPr>
        <p:spPr>
          <a:xfrm>
            <a:off x="914400" y="694944"/>
            <a:ext cx="10363200" cy="594360"/>
          </a:xfrm>
        </p:spPr>
        <p:txBody>
          <a:bodyPr vert="horz" lIns="0" tIns="45720" rIns="0" bIns="0" rtlCol="0" anchor="b" anchorCtr="0">
            <a:noAutofit/>
          </a:bodyPr>
          <a:lstStyle>
            <a:lvl1pPr>
              <a:defRPr lang="en-US" sz="3600" spc="-75" dirty="0">
                <a:latin typeface="+mj-lt"/>
              </a:defRPr>
            </a:lvl1pPr>
          </a:lstStyle>
          <a:p>
            <a:pPr lvl="0" defTabSz="685800">
              <a:lnSpc>
                <a:spcPct val="85000"/>
              </a:lnSpc>
            </a:pPr>
            <a:r>
              <a:rPr lang="en-US"/>
              <a:t>Click to edit Master title style</a:t>
            </a:r>
          </a:p>
        </p:txBody>
      </p:sp>
      <p:sp>
        <p:nvSpPr>
          <p:cNvPr id="4" name="Text Placeholder 8"/>
          <p:cNvSpPr>
            <a:spLocks noGrp="1"/>
          </p:cNvSpPr>
          <p:nvPr>
            <p:ph type="body" sz="quarter" idx="14"/>
          </p:nvPr>
        </p:nvSpPr>
        <p:spPr>
          <a:xfrm>
            <a:off x="914721" y="1353312"/>
            <a:ext cx="10362880" cy="475488"/>
          </a:xfrm>
        </p:spPr>
        <p:txBody>
          <a:bodyPr vert="horz" lIns="0" tIns="0" rIns="0" bIns="0" rtlCol="0">
            <a:noAutofit/>
          </a:bodyPr>
          <a:lstStyle>
            <a:lvl1pPr marL="0" indent="0">
              <a:buNone/>
              <a:defRPr lang="en-US" sz="1200"/>
            </a:lvl1pPr>
          </a:lstStyle>
          <a:p>
            <a:pPr marL="228600" lvl="0" indent="-228600">
              <a:lnSpc>
                <a:spcPct val="130000"/>
              </a:lnSpc>
            </a:pPr>
            <a:r>
              <a:rPr lang="en-US"/>
              <a:t>Edit Master text styles</a:t>
            </a:r>
          </a:p>
        </p:txBody>
      </p:sp>
      <p:sp>
        <p:nvSpPr>
          <p:cNvPr id="8" name="Text Placeholder 5"/>
          <p:cNvSpPr>
            <a:spLocks noGrp="1"/>
          </p:cNvSpPr>
          <p:nvPr>
            <p:ph type="body" sz="quarter" idx="15" hasCustomPrompt="1"/>
          </p:nvPr>
        </p:nvSpPr>
        <p:spPr>
          <a:xfrm>
            <a:off x="914971" y="466344"/>
            <a:ext cx="3355848" cy="203200"/>
          </a:xfrm>
        </p:spPr>
        <p:txBody>
          <a:bodyPr vert="horz" lIns="0" tIns="0" rIns="0" bIns="0" rtlCol="0">
            <a:noAutofit/>
          </a:bodyPr>
          <a:lstStyle>
            <a:lvl1pPr marL="0" indent="0">
              <a:buNone/>
              <a:defRPr lang="en-US" sz="900" b="1" kern="0" cap="all" spc="250" baseline="0" dirty="0">
                <a:solidFill>
                  <a:schemeClr val="accent5">
                    <a:lumMod val="60000"/>
                    <a:lumOff val="40000"/>
                  </a:schemeClr>
                </a:solidFill>
                <a:ea typeface="Nexa Black" charset="0"/>
                <a:cs typeface="Nexa Black" charset="0"/>
              </a:defRPr>
            </a:lvl1pPr>
          </a:lstStyle>
          <a:p>
            <a:pPr marL="228600" lvl="0" indent="-228600"/>
            <a:r>
              <a:rPr lang="en-US"/>
              <a:t>BREADCRUMBS</a:t>
            </a:r>
          </a:p>
        </p:txBody>
      </p:sp>
    </p:spTree>
    <p:extLst>
      <p:ext uri="{BB962C8B-B14F-4D97-AF65-F5344CB8AC3E}">
        <p14:creationId xmlns:p14="http://schemas.microsoft.com/office/powerpoint/2010/main" val="40370327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Left, Subhead">
    <p:spTree>
      <p:nvGrpSpPr>
        <p:cNvPr id="1" name=""/>
        <p:cNvGrpSpPr/>
        <p:nvPr/>
      </p:nvGrpSpPr>
      <p:grpSpPr>
        <a:xfrm>
          <a:off x="0" y="0"/>
          <a:ext cx="0" cy="0"/>
          <a:chOff x="0" y="0"/>
          <a:chExt cx="0" cy="0"/>
        </a:xfrm>
      </p:grpSpPr>
      <p:sp>
        <p:nvSpPr>
          <p:cNvPr id="2" name="Title 1"/>
          <p:cNvSpPr>
            <a:spLocks noGrp="1"/>
          </p:cNvSpPr>
          <p:nvPr>
            <p:ph type="title"/>
          </p:nvPr>
        </p:nvSpPr>
        <p:spPr>
          <a:xfrm>
            <a:off x="914400" y="804672"/>
            <a:ext cx="3347390" cy="1995802"/>
          </a:xfrm>
        </p:spPr>
        <p:txBody>
          <a:bodyPr vert="horz" lIns="0" tIns="45720" rIns="0" bIns="0" rtlCol="0" anchor="t" anchorCtr="0">
            <a:noAutofit/>
          </a:bodyPr>
          <a:lstStyle>
            <a:lvl1pPr>
              <a:defRPr lang="en-US" sz="3600" spc="-75" dirty="0">
                <a:latin typeface="+mj-lt"/>
              </a:defRPr>
            </a:lvl1pPr>
          </a:lstStyle>
          <a:p>
            <a:pPr lvl="0" defTabSz="685800">
              <a:lnSpc>
                <a:spcPct val="85000"/>
              </a:lnSpc>
            </a:pPr>
            <a:r>
              <a:rPr lang="en-US"/>
              <a:t>Click to edit Master title style</a:t>
            </a:r>
          </a:p>
        </p:txBody>
      </p:sp>
      <p:sp>
        <p:nvSpPr>
          <p:cNvPr id="4" name="Text Placeholder 4"/>
          <p:cNvSpPr>
            <a:spLocks noGrp="1"/>
          </p:cNvSpPr>
          <p:nvPr>
            <p:ph type="body" sz="quarter" idx="16" hasCustomPrompt="1"/>
          </p:nvPr>
        </p:nvSpPr>
        <p:spPr>
          <a:xfrm>
            <a:off x="914400" y="2743200"/>
            <a:ext cx="3355975" cy="1169988"/>
          </a:xfrm>
        </p:spPr>
        <p:txBody>
          <a:bodyPr/>
          <a:lstStyle>
            <a:lvl1pPr marL="0" indent="0">
              <a:lnSpc>
                <a:spcPct val="130000"/>
              </a:lnSpc>
              <a:buNone/>
              <a:defRPr sz="1200" baseline="0"/>
            </a:lvl1pPr>
          </a:lstStyle>
          <a:p>
            <a:pPr lvl="0"/>
            <a:r>
              <a:rPr lang="en-US"/>
              <a:t>Click to edit Master text styles</a:t>
            </a:r>
          </a:p>
        </p:txBody>
      </p:sp>
    </p:spTree>
    <p:extLst>
      <p:ext uri="{BB962C8B-B14F-4D97-AF65-F5344CB8AC3E}">
        <p14:creationId xmlns:p14="http://schemas.microsoft.com/office/powerpoint/2010/main" val="28374983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Left, Subhead &amp; Breadcrumb">
    <p:spTree>
      <p:nvGrpSpPr>
        <p:cNvPr id="1" name=""/>
        <p:cNvGrpSpPr/>
        <p:nvPr/>
      </p:nvGrpSpPr>
      <p:grpSpPr>
        <a:xfrm>
          <a:off x="0" y="0"/>
          <a:ext cx="0" cy="0"/>
          <a:chOff x="0" y="0"/>
          <a:chExt cx="0" cy="0"/>
        </a:xfrm>
      </p:grpSpPr>
      <p:sp>
        <p:nvSpPr>
          <p:cNvPr id="2" name="Title 1"/>
          <p:cNvSpPr>
            <a:spLocks noGrp="1"/>
          </p:cNvSpPr>
          <p:nvPr>
            <p:ph type="title"/>
          </p:nvPr>
        </p:nvSpPr>
        <p:spPr>
          <a:xfrm>
            <a:off x="914400" y="804672"/>
            <a:ext cx="3352800" cy="1993390"/>
          </a:xfrm>
        </p:spPr>
        <p:txBody>
          <a:bodyPr vert="horz" lIns="0" tIns="45720" rIns="0" bIns="0" rtlCol="0" anchor="t" anchorCtr="0">
            <a:noAutofit/>
          </a:bodyPr>
          <a:lstStyle>
            <a:lvl1pPr>
              <a:defRPr lang="en-US" sz="3600" spc="-75" dirty="0">
                <a:latin typeface="+mj-lt"/>
              </a:defRPr>
            </a:lvl1pPr>
          </a:lstStyle>
          <a:p>
            <a:pPr lvl="0" defTabSz="685800">
              <a:lnSpc>
                <a:spcPct val="85000"/>
              </a:lnSpc>
            </a:pPr>
            <a:r>
              <a:rPr lang="en-US"/>
              <a:t>Click to edit Master title style</a:t>
            </a:r>
          </a:p>
        </p:txBody>
      </p:sp>
      <p:sp>
        <p:nvSpPr>
          <p:cNvPr id="8" name="Text Placeholder 5"/>
          <p:cNvSpPr>
            <a:spLocks noGrp="1"/>
          </p:cNvSpPr>
          <p:nvPr>
            <p:ph type="body" sz="quarter" idx="15" hasCustomPrompt="1"/>
          </p:nvPr>
        </p:nvSpPr>
        <p:spPr>
          <a:xfrm>
            <a:off x="914971" y="466344"/>
            <a:ext cx="3355848" cy="203200"/>
          </a:xfrm>
        </p:spPr>
        <p:txBody>
          <a:bodyPr vert="horz" lIns="0" tIns="0" rIns="0" bIns="0" rtlCol="0">
            <a:noAutofit/>
          </a:bodyPr>
          <a:lstStyle>
            <a:lvl1pPr marL="0" indent="0">
              <a:buNone/>
              <a:defRPr lang="en-US" sz="900" b="1" kern="0" cap="all" spc="250" baseline="0" dirty="0">
                <a:solidFill>
                  <a:schemeClr val="accent5">
                    <a:lumMod val="60000"/>
                    <a:lumOff val="40000"/>
                  </a:schemeClr>
                </a:solidFill>
                <a:ea typeface="Nexa Black" charset="0"/>
                <a:cs typeface="Nexa Black" charset="0"/>
              </a:defRPr>
            </a:lvl1pPr>
          </a:lstStyle>
          <a:p>
            <a:pPr marL="228600" lvl="0" indent="-228600"/>
            <a:r>
              <a:rPr lang="en-US"/>
              <a:t>BREADCRUMBS</a:t>
            </a:r>
          </a:p>
        </p:txBody>
      </p:sp>
      <p:sp>
        <p:nvSpPr>
          <p:cNvPr id="5" name="Text Placeholder 4"/>
          <p:cNvSpPr>
            <a:spLocks noGrp="1"/>
          </p:cNvSpPr>
          <p:nvPr>
            <p:ph type="body" sz="quarter" idx="16" hasCustomPrompt="1"/>
          </p:nvPr>
        </p:nvSpPr>
        <p:spPr>
          <a:xfrm>
            <a:off x="914400" y="2743200"/>
            <a:ext cx="3355975" cy="1169988"/>
          </a:xfrm>
        </p:spPr>
        <p:txBody>
          <a:bodyPr/>
          <a:lstStyle>
            <a:lvl1pPr marL="0" indent="0">
              <a:lnSpc>
                <a:spcPct val="130000"/>
              </a:lnSpc>
              <a:buNone/>
              <a:defRPr sz="1200" baseline="0"/>
            </a:lvl1pPr>
          </a:lstStyle>
          <a:p>
            <a:pPr lvl="0"/>
            <a:r>
              <a:rPr lang="en-US"/>
              <a:t>Click to edit Master text styles</a:t>
            </a:r>
          </a:p>
        </p:txBody>
      </p:sp>
    </p:spTree>
    <p:extLst>
      <p:ext uri="{BB962C8B-B14F-4D97-AF65-F5344CB8AC3E}">
        <p14:creationId xmlns:p14="http://schemas.microsoft.com/office/powerpoint/2010/main" val="36270082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Right, Subhead &amp; Breadcrumbs">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CB912B5A-4EFE-4F10-9322-C971DDF230EF}"/>
              </a:ext>
            </a:extLst>
          </p:cNvPr>
          <p:cNvGraphicFramePr>
            <a:graphicFrameLocks noChangeAspect="1"/>
          </p:cNvGraphicFramePr>
          <p:nvPr userDrawn="1">
            <p:custDataLst>
              <p:tags r:id="rId2"/>
            </p:custDataLst>
            <p:extLst>
              <p:ext uri="{D42A27DB-BD31-4B8C-83A1-F6EECF244321}">
                <p14:modId xmlns:p14="http://schemas.microsoft.com/office/powerpoint/2010/main" val="391485348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026" name="think-cell Slide" r:id="rId5" imgW="415" imgH="416" progId="TCLayout.ActiveDocument.1">
                  <p:embed/>
                </p:oleObj>
              </mc:Choice>
              <mc:Fallback>
                <p:oleObj name="think-cell Slide" r:id="rId5" imgW="415" imgH="416" progId="TCLayout.ActiveDocument.1">
                  <p:embed/>
                  <p:pic>
                    <p:nvPicPr>
                      <p:cNvPr id="5" name="Object 4" hidden="1">
                        <a:extLst>
                          <a:ext uri="{FF2B5EF4-FFF2-40B4-BE49-F238E27FC236}">
                            <a16:creationId xmlns:a16="http://schemas.microsoft.com/office/drawing/2014/main" id="{CB912B5A-4EFE-4F10-9322-C971DDF230EF}"/>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DCF43516-C935-4785-8727-EA48BADEDCCC}"/>
              </a:ext>
            </a:extLst>
          </p:cNvPr>
          <p:cNvSpPr/>
          <p:nvPr userDrawn="1">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80000"/>
              </a:lnSpc>
              <a:spcBef>
                <a:spcPct val="0"/>
              </a:spcBef>
              <a:spcAft>
                <a:spcPct val="0"/>
              </a:spcAft>
            </a:pPr>
            <a:endParaRPr lang="en-US" sz="2400" b="0" i="0" baseline="0">
              <a:latin typeface="Chronicle Display Black" pitchFamily="50" charset="0"/>
              <a:sym typeface="Chronicle Display Black" pitchFamily="50" charset="0"/>
            </a:endParaRPr>
          </a:p>
        </p:txBody>
      </p:sp>
      <p:sp>
        <p:nvSpPr>
          <p:cNvPr id="2" name="Title 1">
            <a:extLst>
              <a:ext uri="{FF2B5EF4-FFF2-40B4-BE49-F238E27FC236}">
                <a16:creationId xmlns:a16="http://schemas.microsoft.com/office/drawing/2014/main" id="{BDFAB292-D9D0-4411-8456-90C02DB4019C}"/>
              </a:ext>
            </a:extLst>
          </p:cNvPr>
          <p:cNvSpPr>
            <a:spLocks noGrp="1"/>
          </p:cNvSpPr>
          <p:nvPr>
            <p:ph type="title"/>
          </p:nvPr>
        </p:nvSpPr>
        <p:spPr>
          <a:xfrm>
            <a:off x="5397500" y="669544"/>
            <a:ext cx="6137512" cy="381392"/>
          </a:xfrm>
        </p:spPr>
        <p:txBody>
          <a:bodyPr/>
          <a:lstStyle>
            <a:lvl1pPr>
              <a:defRPr sz="2400"/>
            </a:lvl1pPr>
          </a:lstStyle>
          <a:p>
            <a:r>
              <a:rPr lang="en-US"/>
              <a:t>Click to edit Master title style</a:t>
            </a:r>
          </a:p>
        </p:txBody>
      </p:sp>
      <p:sp>
        <p:nvSpPr>
          <p:cNvPr id="8" name="Picture Placeholder 7">
            <a:extLst>
              <a:ext uri="{FF2B5EF4-FFF2-40B4-BE49-F238E27FC236}">
                <a16:creationId xmlns:a16="http://schemas.microsoft.com/office/drawing/2014/main" id="{838CA61B-8DBB-4395-9E9F-405E5CBF79FA}"/>
              </a:ext>
            </a:extLst>
          </p:cNvPr>
          <p:cNvSpPr>
            <a:spLocks noGrp="1"/>
          </p:cNvSpPr>
          <p:nvPr>
            <p:ph type="pic" sz="quarter" idx="10" hasCustomPrompt="1"/>
          </p:nvPr>
        </p:nvSpPr>
        <p:spPr>
          <a:xfrm>
            <a:off x="0" y="0"/>
            <a:ext cx="4806950" cy="6858000"/>
          </a:xfrm>
        </p:spPr>
        <p:txBody>
          <a:bodyPr anchor="ctr"/>
          <a:lstStyle>
            <a:lvl1pPr marL="0" indent="0" algn="ctr">
              <a:buNone/>
              <a:defRPr>
                <a:solidFill>
                  <a:schemeClr val="accent6"/>
                </a:solidFill>
              </a:defRPr>
            </a:lvl1pPr>
          </a:lstStyle>
          <a:p>
            <a:r>
              <a:rPr lang="en-US"/>
              <a:t>Click to insert picture</a:t>
            </a:r>
          </a:p>
        </p:txBody>
      </p:sp>
      <p:sp>
        <p:nvSpPr>
          <p:cNvPr id="11" name="Text Placeholder 10">
            <a:extLst>
              <a:ext uri="{FF2B5EF4-FFF2-40B4-BE49-F238E27FC236}">
                <a16:creationId xmlns:a16="http://schemas.microsoft.com/office/drawing/2014/main" id="{6650516E-641C-4EFA-8CA7-4E0C60B42CEB}"/>
              </a:ext>
            </a:extLst>
          </p:cNvPr>
          <p:cNvSpPr>
            <a:spLocks noGrp="1"/>
          </p:cNvSpPr>
          <p:nvPr>
            <p:ph type="body" sz="quarter" idx="11" hasCustomPrompt="1"/>
          </p:nvPr>
        </p:nvSpPr>
        <p:spPr>
          <a:xfrm>
            <a:off x="5397500" y="1050936"/>
            <a:ext cx="6137512" cy="381392"/>
          </a:xfrm>
        </p:spPr>
        <p:txBody>
          <a:bodyPr/>
          <a:lstStyle>
            <a:lvl1pPr marL="0" indent="0">
              <a:buNone/>
              <a:defRPr sz="1200"/>
            </a:lvl1pPr>
          </a:lstStyle>
          <a:p>
            <a:pPr lvl="0"/>
            <a:r>
              <a:rPr lang="en-US" sz="1400"/>
              <a:t>Click to edit Master text styles</a:t>
            </a:r>
            <a:endParaRPr lang="en-US"/>
          </a:p>
        </p:txBody>
      </p:sp>
      <p:sp>
        <p:nvSpPr>
          <p:cNvPr id="12" name="Text Placeholder 5">
            <a:extLst>
              <a:ext uri="{FF2B5EF4-FFF2-40B4-BE49-F238E27FC236}">
                <a16:creationId xmlns:a16="http://schemas.microsoft.com/office/drawing/2014/main" id="{E0280C66-47F5-4458-AA31-95CF3025E372}"/>
              </a:ext>
            </a:extLst>
          </p:cNvPr>
          <p:cNvSpPr>
            <a:spLocks noGrp="1"/>
          </p:cNvSpPr>
          <p:nvPr>
            <p:ph type="body" sz="quarter" idx="15" hasCustomPrompt="1"/>
          </p:nvPr>
        </p:nvSpPr>
        <p:spPr>
          <a:xfrm>
            <a:off x="5397500" y="466344"/>
            <a:ext cx="3355848" cy="203200"/>
          </a:xfrm>
        </p:spPr>
        <p:txBody>
          <a:bodyPr vert="horz" lIns="0" tIns="0" rIns="0" bIns="0" rtlCol="0">
            <a:noAutofit/>
          </a:bodyPr>
          <a:lstStyle>
            <a:lvl1pPr marL="0" indent="0">
              <a:buNone/>
              <a:defRPr lang="en-US" sz="900" b="1" kern="0" cap="all" spc="250" baseline="0" dirty="0">
                <a:solidFill>
                  <a:schemeClr val="accent5">
                    <a:lumMod val="60000"/>
                    <a:lumOff val="40000"/>
                  </a:schemeClr>
                </a:solidFill>
                <a:ea typeface="Nexa Black" charset="0"/>
                <a:cs typeface="Nexa Black" charset="0"/>
              </a:defRPr>
            </a:lvl1pPr>
          </a:lstStyle>
          <a:p>
            <a:pPr marL="228600" lvl="0" indent="-228600"/>
            <a:r>
              <a:rPr lang="en-US"/>
              <a:t>BREADCRUMBS</a:t>
            </a:r>
          </a:p>
        </p:txBody>
      </p:sp>
    </p:spTree>
    <p:extLst>
      <p:ext uri="{BB962C8B-B14F-4D97-AF65-F5344CB8AC3E}">
        <p14:creationId xmlns:p14="http://schemas.microsoft.com/office/powerpoint/2010/main" val="11322280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cSld name="1_Divider">
    <p:bg>
      <p:bgPr>
        <a:solidFill>
          <a:schemeClr val="bg1"/>
        </a:solidFill>
        <a:effectLst/>
      </p:bgPr>
    </p:bg>
    <p:spTree>
      <p:nvGrpSpPr>
        <p:cNvPr id="1" name=""/>
        <p:cNvGrpSpPr/>
        <p:nvPr/>
      </p:nvGrpSpPr>
      <p:grpSpPr>
        <a:xfrm>
          <a:off x="0" y="0"/>
          <a:ext cx="0" cy="0"/>
          <a:chOff x="0" y="0"/>
          <a:chExt cx="0" cy="0"/>
        </a:xfrm>
      </p:grpSpPr>
      <p:sp>
        <p:nvSpPr>
          <p:cNvPr id="6" name="Picture Placeholder 5"/>
          <p:cNvSpPr>
            <a:spLocks noGrp="1"/>
          </p:cNvSpPr>
          <p:nvPr>
            <p:ph type="pic" sz="quarter" idx="11"/>
          </p:nvPr>
        </p:nvSpPr>
        <p:spPr>
          <a:xfrm>
            <a:off x="0" y="0"/>
            <a:ext cx="12192000" cy="6857999"/>
          </a:xfrm>
          <a:noFill/>
        </p:spPr>
        <p:txBody>
          <a:bodyPr anchor="ctr"/>
          <a:lstStyle>
            <a:lvl1pPr marL="0" indent="0" algn="ctr">
              <a:buNone/>
              <a:defRPr>
                <a:solidFill>
                  <a:schemeClr val="accent6"/>
                </a:solidFill>
              </a:defRPr>
            </a:lvl1pPr>
          </a:lstStyle>
          <a:p>
            <a:r>
              <a:rPr lang="en-US"/>
              <a:t>Click icon to add picture</a:t>
            </a:r>
          </a:p>
        </p:txBody>
      </p:sp>
      <p:sp>
        <p:nvSpPr>
          <p:cNvPr id="3" name="Title 1"/>
          <p:cNvSpPr>
            <a:spLocks noGrp="1"/>
          </p:cNvSpPr>
          <p:nvPr>
            <p:ph type="title" hasCustomPrompt="1"/>
          </p:nvPr>
        </p:nvSpPr>
        <p:spPr>
          <a:xfrm>
            <a:off x="914402" y="4725108"/>
            <a:ext cx="4389120" cy="2132892"/>
          </a:xfrm>
          <a:solidFill>
            <a:schemeClr val="bg1"/>
          </a:solidFill>
        </p:spPr>
        <p:txBody>
          <a:bodyPr vert="horz" lIns="365760" tIns="365760" rIns="365760" bIns="1280160" rtlCol="0" anchor="b" anchorCtr="0">
            <a:spAutoFit/>
          </a:bodyPr>
          <a:lstStyle>
            <a:lvl1pPr>
              <a:lnSpc>
                <a:spcPct val="90000"/>
              </a:lnSpc>
              <a:defRPr lang="en-US" sz="3600" b="1" baseline="0" dirty="0">
                <a:solidFill>
                  <a:sysClr val="windowText" lastClr="000000"/>
                </a:solidFill>
                <a:latin typeface="+mn-lt"/>
              </a:defRPr>
            </a:lvl1pPr>
          </a:lstStyle>
          <a:p>
            <a:pPr lvl="0">
              <a:lnSpc>
                <a:spcPct val="85000"/>
              </a:lnSpc>
            </a:pPr>
            <a:r>
              <a:rPr lang="en-US"/>
              <a:t>Click to edit Title</a:t>
            </a:r>
          </a:p>
        </p:txBody>
      </p:sp>
      <p:sp>
        <p:nvSpPr>
          <p:cNvPr id="4" name="Text Placeholder 4"/>
          <p:cNvSpPr>
            <a:spLocks noGrp="1"/>
          </p:cNvSpPr>
          <p:nvPr>
            <p:ph type="body" sz="quarter" idx="10" hasCustomPrompt="1"/>
          </p:nvPr>
        </p:nvSpPr>
        <p:spPr>
          <a:xfrm>
            <a:off x="914402" y="5694829"/>
            <a:ext cx="4389120" cy="1163171"/>
          </a:xfrm>
        </p:spPr>
        <p:txBody>
          <a:bodyPr vert="horz" lIns="365760" tIns="0" rIns="365760" bIns="0" rtlCol="0">
            <a:noAutofit/>
          </a:bodyPr>
          <a:lstStyle>
            <a:lvl1pPr marL="0" indent="0">
              <a:buNone/>
              <a:defRPr lang="en-US" sz="1400" baseline="0" dirty="0"/>
            </a:lvl1pPr>
          </a:lstStyle>
          <a:p>
            <a:pPr marL="228600" lvl="0" indent="-228600">
              <a:lnSpc>
                <a:spcPct val="130000"/>
              </a:lnSpc>
            </a:pPr>
            <a:r>
              <a:rPr lang="en-US"/>
              <a:t>Click to edit subtitle</a:t>
            </a:r>
          </a:p>
        </p:txBody>
      </p:sp>
    </p:spTree>
    <p:extLst>
      <p:ext uri="{BB962C8B-B14F-4D97-AF65-F5344CB8AC3E}">
        <p14:creationId xmlns:p14="http://schemas.microsoft.com/office/powerpoint/2010/main" val="33292194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2_Divider">
    <p:bg>
      <p:bgPr>
        <a:solidFill>
          <a:srgbClr val="FDD300"/>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844B521E-45B1-4DF5-AF83-CF81FF72A0AD}"/>
              </a:ext>
            </a:extLst>
          </p:cNvPr>
          <p:cNvGraphicFramePr>
            <a:graphicFrameLocks noChangeAspect="1"/>
          </p:cNvGraphicFramePr>
          <p:nvPr userDrawn="1">
            <p:custDataLst>
              <p:tags r:id="rId2"/>
            </p:custDataLst>
            <p:extLst>
              <p:ext uri="{D42A27DB-BD31-4B8C-83A1-F6EECF244321}">
                <p14:modId xmlns:p14="http://schemas.microsoft.com/office/powerpoint/2010/main" val="370665968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050" name="think-cell Slide" r:id="rId4" imgW="415" imgH="416" progId="TCLayout.ActiveDocument.1">
                  <p:embed/>
                </p:oleObj>
              </mc:Choice>
              <mc:Fallback>
                <p:oleObj name="think-cell Slide" r:id="rId4" imgW="415" imgH="416" progId="TCLayout.ActiveDocument.1">
                  <p:embed/>
                  <p:pic>
                    <p:nvPicPr>
                      <p:cNvPr id="3" name="Object 2" hidden="1">
                        <a:extLst>
                          <a:ext uri="{FF2B5EF4-FFF2-40B4-BE49-F238E27FC236}">
                            <a16:creationId xmlns:a16="http://schemas.microsoft.com/office/drawing/2014/main" id="{844B521E-45B1-4DF5-AF83-CF81FF72A0AD}"/>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grpSp>
        <p:nvGrpSpPr>
          <p:cNvPr id="4" name="Group 3">
            <a:extLst>
              <a:ext uri="{FF2B5EF4-FFF2-40B4-BE49-F238E27FC236}">
                <a16:creationId xmlns:a16="http://schemas.microsoft.com/office/drawing/2014/main" id="{B9F01BCD-D0E7-4C16-818C-FDF6C61207F4}"/>
              </a:ext>
            </a:extLst>
          </p:cNvPr>
          <p:cNvGrpSpPr/>
          <p:nvPr userDrawn="1"/>
        </p:nvGrpSpPr>
        <p:grpSpPr>
          <a:xfrm>
            <a:off x="6591045" y="2239972"/>
            <a:ext cx="2452738" cy="2728580"/>
            <a:chOff x="6953285" y="3278976"/>
            <a:chExt cx="1506831" cy="1682464"/>
          </a:xfrm>
        </p:grpSpPr>
        <p:grpSp>
          <p:nvGrpSpPr>
            <p:cNvPr id="5" name="Group 4">
              <a:extLst>
                <a:ext uri="{FF2B5EF4-FFF2-40B4-BE49-F238E27FC236}">
                  <a16:creationId xmlns:a16="http://schemas.microsoft.com/office/drawing/2014/main" id="{035AD732-4189-4F7D-8A59-BEA1A0C74690}"/>
                </a:ext>
              </a:extLst>
            </p:cNvPr>
            <p:cNvGrpSpPr>
              <a:grpSpLocks noChangeAspect="1"/>
            </p:cNvGrpSpPr>
            <p:nvPr/>
          </p:nvGrpSpPr>
          <p:grpSpPr>
            <a:xfrm>
              <a:off x="7291345" y="3278976"/>
              <a:ext cx="1168771" cy="1682464"/>
              <a:chOff x="5614264" y="2194216"/>
              <a:chExt cx="2755900" cy="3967163"/>
            </a:xfrm>
          </p:grpSpPr>
          <p:sp>
            <p:nvSpPr>
              <p:cNvPr id="7" name="Freeform 55">
                <a:extLst>
                  <a:ext uri="{FF2B5EF4-FFF2-40B4-BE49-F238E27FC236}">
                    <a16:creationId xmlns:a16="http://schemas.microsoft.com/office/drawing/2014/main" id="{4E44469E-381F-4E01-A7CB-1C0D52CCBF54}"/>
                  </a:ext>
                </a:extLst>
              </p:cNvPr>
              <p:cNvSpPr>
                <a:spLocks/>
              </p:cNvSpPr>
              <p:nvPr/>
            </p:nvSpPr>
            <p:spPr bwMode="auto">
              <a:xfrm>
                <a:off x="5614264" y="2194216"/>
                <a:ext cx="2755900" cy="3967163"/>
              </a:xfrm>
              <a:custGeom>
                <a:avLst/>
                <a:gdLst>
                  <a:gd name="T0" fmla="*/ 1484 w 1736"/>
                  <a:gd name="T1" fmla="*/ 1601 h 2499"/>
                  <a:gd name="T2" fmla="*/ 1675 w 1736"/>
                  <a:gd name="T3" fmla="*/ 999 h 2499"/>
                  <a:gd name="T4" fmla="*/ 1696 w 1736"/>
                  <a:gd name="T5" fmla="*/ 908 h 2499"/>
                  <a:gd name="T6" fmla="*/ 1705 w 1736"/>
                  <a:gd name="T7" fmla="*/ 815 h 2499"/>
                  <a:gd name="T8" fmla="*/ 1705 w 1736"/>
                  <a:gd name="T9" fmla="*/ 745 h 2499"/>
                  <a:gd name="T10" fmla="*/ 1690 w 1736"/>
                  <a:gd name="T11" fmla="*/ 632 h 2499"/>
                  <a:gd name="T12" fmla="*/ 1660 w 1736"/>
                  <a:gd name="T13" fmla="*/ 526 h 2499"/>
                  <a:gd name="T14" fmla="*/ 1614 w 1736"/>
                  <a:gd name="T15" fmla="*/ 424 h 2499"/>
                  <a:gd name="T16" fmla="*/ 1555 w 1736"/>
                  <a:gd name="T17" fmla="*/ 334 h 2499"/>
                  <a:gd name="T18" fmla="*/ 1484 w 1736"/>
                  <a:gd name="T19" fmla="*/ 252 h 2499"/>
                  <a:gd name="T20" fmla="*/ 1403 w 1736"/>
                  <a:gd name="T21" fmla="*/ 180 h 2499"/>
                  <a:gd name="T22" fmla="*/ 1310 w 1736"/>
                  <a:gd name="T23" fmla="*/ 122 h 2499"/>
                  <a:gd name="T24" fmla="*/ 1210 w 1736"/>
                  <a:gd name="T25" fmla="*/ 76 h 2499"/>
                  <a:gd name="T26" fmla="*/ 1103 w 1736"/>
                  <a:gd name="T27" fmla="*/ 46 h 2499"/>
                  <a:gd name="T28" fmla="*/ 990 w 1736"/>
                  <a:gd name="T29" fmla="*/ 32 h 2499"/>
                  <a:gd name="T30" fmla="*/ 914 w 1736"/>
                  <a:gd name="T31" fmla="*/ 32 h 2499"/>
                  <a:gd name="T32" fmla="*/ 801 w 1736"/>
                  <a:gd name="T33" fmla="*/ 46 h 2499"/>
                  <a:gd name="T34" fmla="*/ 693 w 1736"/>
                  <a:gd name="T35" fmla="*/ 76 h 2499"/>
                  <a:gd name="T36" fmla="*/ 593 w 1736"/>
                  <a:gd name="T37" fmla="*/ 122 h 2499"/>
                  <a:gd name="T38" fmla="*/ 500 w 1736"/>
                  <a:gd name="T39" fmla="*/ 180 h 2499"/>
                  <a:gd name="T40" fmla="*/ 419 w 1736"/>
                  <a:gd name="T41" fmla="*/ 252 h 2499"/>
                  <a:gd name="T42" fmla="*/ 349 w 1736"/>
                  <a:gd name="T43" fmla="*/ 334 h 2499"/>
                  <a:gd name="T44" fmla="*/ 289 w 1736"/>
                  <a:gd name="T45" fmla="*/ 424 h 2499"/>
                  <a:gd name="T46" fmla="*/ 243 w 1736"/>
                  <a:gd name="T47" fmla="*/ 526 h 2499"/>
                  <a:gd name="T48" fmla="*/ 213 w 1736"/>
                  <a:gd name="T49" fmla="*/ 632 h 2499"/>
                  <a:gd name="T50" fmla="*/ 198 w 1736"/>
                  <a:gd name="T51" fmla="*/ 745 h 2499"/>
                  <a:gd name="T52" fmla="*/ 197 w 1736"/>
                  <a:gd name="T53" fmla="*/ 882 h 2499"/>
                  <a:gd name="T54" fmla="*/ 265 w 1736"/>
                  <a:gd name="T55" fmla="*/ 1845 h 2499"/>
                  <a:gd name="T56" fmla="*/ 658 w 1736"/>
                  <a:gd name="T57" fmla="*/ 2188 h 2499"/>
                  <a:gd name="T58" fmla="*/ 198 w 1736"/>
                  <a:gd name="T59" fmla="*/ 1391 h 2499"/>
                  <a:gd name="T60" fmla="*/ 167 w 1736"/>
                  <a:gd name="T61" fmla="*/ 784 h 2499"/>
                  <a:gd name="T62" fmla="*/ 172 w 1736"/>
                  <a:gd name="T63" fmla="*/ 704 h 2499"/>
                  <a:gd name="T64" fmla="*/ 193 w 1736"/>
                  <a:gd name="T65" fmla="*/ 589 h 2499"/>
                  <a:gd name="T66" fmla="*/ 230 w 1736"/>
                  <a:gd name="T67" fmla="*/ 480 h 2499"/>
                  <a:gd name="T68" fmla="*/ 282 w 1736"/>
                  <a:gd name="T69" fmla="*/ 378 h 2499"/>
                  <a:gd name="T70" fmla="*/ 347 w 1736"/>
                  <a:gd name="T71" fmla="*/ 285 h 2499"/>
                  <a:gd name="T72" fmla="*/ 424 w 1736"/>
                  <a:gd name="T73" fmla="*/ 204 h 2499"/>
                  <a:gd name="T74" fmla="*/ 513 w 1736"/>
                  <a:gd name="T75" fmla="*/ 133 h 2499"/>
                  <a:gd name="T76" fmla="*/ 612 w 1736"/>
                  <a:gd name="T77" fmla="*/ 78 h 2499"/>
                  <a:gd name="T78" fmla="*/ 719 w 1736"/>
                  <a:gd name="T79" fmla="*/ 35 h 2499"/>
                  <a:gd name="T80" fmla="*/ 832 w 1736"/>
                  <a:gd name="T81" fmla="*/ 9 h 2499"/>
                  <a:gd name="T82" fmla="*/ 953 w 1736"/>
                  <a:gd name="T83" fmla="*/ 0 h 2499"/>
                  <a:gd name="T84" fmla="*/ 1032 w 1736"/>
                  <a:gd name="T85" fmla="*/ 4 h 2499"/>
                  <a:gd name="T86" fmla="*/ 1147 w 1736"/>
                  <a:gd name="T87" fmla="*/ 24 h 2499"/>
                  <a:gd name="T88" fmla="*/ 1256 w 1736"/>
                  <a:gd name="T89" fmla="*/ 61 h 2499"/>
                  <a:gd name="T90" fmla="*/ 1358 w 1736"/>
                  <a:gd name="T91" fmla="*/ 113 h 2499"/>
                  <a:gd name="T92" fmla="*/ 1451 w 1736"/>
                  <a:gd name="T93" fmla="*/ 180 h 2499"/>
                  <a:gd name="T94" fmla="*/ 1532 w 1736"/>
                  <a:gd name="T95" fmla="*/ 258 h 2499"/>
                  <a:gd name="T96" fmla="*/ 1601 w 1736"/>
                  <a:gd name="T97" fmla="*/ 346 h 2499"/>
                  <a:gd name="T98" fmla="*/ 1658 w 1736"/>
                  <a:gd name="T99" fmla="*/ 445 h 2499"/>
                  <a:gd name="T100" fmla="*/ 1701 w 1736"/>
                  <a:gd name="T101" fmla="*/ 552 h 2499"/>
                  <a:gd name="T102" fmla="*/ 1727 w 1736"/>
                  <a:gd name="T103" fmla="*/ 665 h 2499"/>
                  <a:gd name="T104" fmla="*/ 1736 w 1736"/>
                  <a:gd name="T105" fmla="*/ 784 h 2499"/>
                  <a:gd name="T106" fmla="*/ 1733 w 1736"/>
                  <a:gd name="T107" fmla="*/ 849 h 2499"/>
                  <a:gd name="T108" fmla="*/ 1720 w 1736"/>
                  <a:gd name="T109" fmla="*/ 945 h 2499"/>
                  <a:gd name="T110" fmla="*/ 1694 w 1736"/>
                  <a:gd name="T111" fmla="*/ 1038 h 2499"/>
                  <a:gd name="T112" fmla="*/ 1625 w 1736"/>
                  <a:gd name="T113" fmla="*/ 2499 h 2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36" h="2499">
                    <a:moveTo>
                      <a:pt x="1625" y="2499"/>
                    </a:moveTo>
                    <a:lnTo>
                      <a:pt x="1484" y="1603"/>
                    </a:lnTo>
                    <a:lnTo>
                      <a:pt x="1484" y="1601"/>
                    </a:lnTo>
                    <a:lnTo>
                      <a:pt x="1664" y="1028"/>
                    </a:lnTo>
                    <a:lnTo>
                      <a:pt x="1664" y="1028"/>
                    </a:lnTo>
                    <a:lnTo>
                      <a:pt x="1675" y="999"/>
                    </a:lnTo>
                    <a:lnTo>
                      <a:pt x="1683" y="969"/>
                    </a:lnTo>
                    <a:lnTo>
                      <a:pt x="1690" y="939"/>
                    </a:lnTo>
                    <a:lnTo>
                      <a:pt x="1696" y="908"/>
                    </a:lnTo>
                    <a:lnTo>
                      <a:pt x="1699" y="878"/>
                    </a:lnTo>
                    <a:lnTo>
                      <a:pt x="1703" y="847"/>
                    </a:lnTo>
                    <a:lnTo>
                      <a:pt x="1705" y="815"/>
                    </a:lnTo>
                    <a:lnTo>
                      <a:pt x="1705" y="784"/>
                    </a:lnTo>
                    <a:lnTo>
                      <a:pt x="1705" y="784"/>
                    </a:lnTo>
                    <a:lnTo>
                      <a:pt x="1705" y="745"/>
                    </a:lnTo>
                    <a:lnTo>
                      <a:pt x="1701" y="708"/>
                    </a:lnTo>
                    <a:lnTo>
                      <a:pt x="1697" y="669"/>
                    </a:lnTo>
                    <a:lnTo>
                      <a:pt x="1690" y="632"/>
                    </a:lnTo>
                    <a:lnTo>
                      <a:pt x="1683" y="597"/>
                    </a:lnTo>
                    <a:lnTo>
                      <a:pt x="1671" y="560"/>
                    </a:lnTo>
                    <a:lnTo>
                      <a:pt x="1660" y="526"/>
                    </a:lnTo>
                    <a:lnTo>
                      <a:pt x="1645" y="491"/>
                    </a:lnTo>
                    <a:lnTo>
                      <a:pt x="1631" y="458"/>
                    </a:lnTo>
                    <a:lnTo>
                      <a:pt x="1614" y="424"/>
                    </a:lnTo>
                    <a:lnTo>
                      <a:pt x="1595" y="393"/>
                    </a:lnTo>
                    <a:lnTo>
                      <a:pt x="1577" y="363"/>
                    </a:lnTo>
                    <a:lnTo>
                      <a:pt x="1555" y="334"/>
                    </a:lnTo>
                    <a:lnTo>
                      <a:pt x="1532" y="306"/>
                    </a:lnTo>
                    <a:lnTo>
                      <a:pt x="1510" y="278"/>
                    </a:lnTo>
                    <a:lnTo>
                      <a:pt x="1484" y="252"/>
                    </a:lnTo>
                    <a:lnTo>
                      <a:pt x="1458" y="226"/>
                    </a:lnTo>
                    <a:lnTo>
                      <a:pt x="1431" y="202"/>
                    </a:lnTo>
                    <a:lnTo>
                      <a:pt x="1403" y="180"/>
                    </a:lnTo>
                    <a:lnTo>
                      <a:pt x="1373" y="159"/>
                    </a:lnTo>
                    <a:lnTo>
                      <a:pt x="1342" y="139"/>
                    </a:lnTo>
                    <a:lnTo>
                      <a:pt x="1310" y="122"/>
                    </a:lnTo>
                    <a:lnTo>
                      <a:pt x="1279" y="106"/>
                    </a:lnTo>
                    <a:lnTo>
                      <a:pt x="1245" y="89"/>
                    </a:lnTo>
                    <a:lnTo>
                      <a:pt x="1210" y="76"/>
                    </a:lnTo>
                    <a:lnTo>
                      <a:pt x="1175" y="65"/>
                    </a:lnTo>
                    <a:lnTo>
                      <a:pt x="1140" y="54"/>
                    </a:lnTo>
                    <a:lnTo>
                      <a:pt x="1103" y="46"/>
                    </a:lnTo>
                    <a:lnTo>
                      <a:pt x="1066" y="39"/>
                    </a:lnTo>
                    <a:lnTo>
                      <a:pt x="1028" y="35"/>
                    </a:lnTo>
                    <a:lnTo>
                      <a:pt x="990" y="32"/>
                    </a:lnTo>
                    <a:lnTo>
                      <a:pt x="953" y="30"/>
                    </a:lnTo>
                    <a:lnTo>
                      <a:pt x="953" y="30"/>
                    </a:lnTo>
                    <a:lnTo>
                      <a:pt x="914" y="32"/>
                    </a:lnTo>
                    <a:lnTo>
                      <a:pt x="875" y="35"/>
                    </a:lnTo>
                    <a:lnTo>
                      <a:pt x="838" y="39"/>
                    </a:lnTo>
                    <a:lnTo>
                      <a:pt x="801" y="46"/>
                    </a:lnTo>
                    <a:lnTo>
                      <a:pt x="764" y="54"/>
                    </a:lnTo>
                    <a:lnTo>
                      <a:pt x="728" y="65"/>
                    </a:lnTo>
                    <a:lnTo>
                      <a:pt x="693" y="76"/>
                    </a:lnTo>
                    <a:lnTo>
                      <a:pt x="658" y="89"/>
                    </a:lnTo>
                    <a:lnTo>
                      <a:pt x="625" y="106"/>
                    </a:lnTo>
                    <a:lnTo>
                      <a:pt x="593" y="122"/>
                    </a:lnTo>
                    <a:lnTo>
                      <a:pt x="562" y="139"/>
                    </a:lnTo>
                    <a:lnTo>
                      <a:pt x="530" y="159"/>
                    </a:lnTo>
                    <a:lnTo>
                      <a:pt x="500" y="180"/>
                    </a:lnTo>
                    <a:lnTo>
                      <a:pt x="473" y="202"/>
                    </a:lnTo>
                    <a:lnTo>
                      <a:pt x="445" y="226"/>
                    </a:lnTo>
                    <a:lnTo>
                      <a:pt x="419" y="252"/>
                    </a:lnTo>
                    <a:lnTo>
                      <a:pt x="395" y="278"/>
                    </a:lnTo>
                    <a:lnTo>
                      <a:pt x="371" y="306"/>
                    </a:lnTo>
                    <a:lnTo>
                      <a:pt x="349" y="334"/>
                    </a:lnTo>
                    <a:lnTo>
                      <a:pt x="326" y="363"/>
                    </a:lnTo>
                    <a:lnTo>
                      <a:pt x="308" y="393"/>
                    </a:lnTo>
                    <a:lnTo>
                      <a:pt x="289" y="424"/>
                    </a:lnTo>
                    <a:lnTo>
                      <a:pt x="273" y="458"/>
                    </a:lnTo>
                    <a:lnTo>
                      <a:pt x="258" y="491"/>
                    </a:lnTo>
                    <a:lnTo>
                      <a:pt x="243" y="526"/>
                    </a:lnTo>
                    <a:lnTo>
                      <a:pt x="232" y="560"/>
                    </a:lnTo>
                    <a:lnTo>
                      <a:pt x="223" y="597"/>
                    </a:lnTo>
                    <a:lnTo>
                      <a:pt x="213" y="632"/>
                    </a:lnTo>
                    <a:lnTo>
                      <a:pt x="206" y="669"/>
                    </a:lnTo>
                    <a:lnTo>
                      <a:pt x="202" y="708"/>
                    </a:lnTo>
                    <a:lnTo>
                      <a:pt x="198" y="745"/>
                    </a:lnTo>
                    <a:lnTo>
                      <a:pt x="198" y="784"/>
                    </a:lnTo>
                    <a:lnTo>
                      <a:pt x="197" y="878"/>
                    </a:lnTo>
                    <a:lnTo>
                      <a:pt x="197" y="882"/>
                    </a:lnTo>
                    <a:lnTo>
                      <a:pt x="41" y="1360"/>
                    </a:lnTo>
                    <a:lnTo>
                      <a:pt x="226" y="1360"/>
                    </a:lnTo>
                    <a:lnTo>
                      <a:pt x="265" y="1845"/>
                    </a:lnTo>
                    <a:lnTo>
                      <a:pt x="632" y="1801"/>
                    </a:lnTo>
                    <a:lnTo>
                      <a:pt x="688" y="2183"/>
                    </a:lnTo>
                    <a:lnTo>
                      <a:pt x="658" y="2188"/>
                    </a:lnTo>
                    <a:lnTo>
                      <a:pt x="606" y="1834"/>
                    </a:lnTo>
                    <a:lnTo>
                      <a:pt x="237" y="1879"/>
                    </a:lnTo>
                    <a:lnTo>
                      <a:pt x="198" y="1391"/>
                    </a:lnTo>
                    <a:lnTo>
                      <a:pt x="0" y="1391"/>
                    </a:lnTo>
                    <a:lnTo>
                      <a:pt x="167" y="875"/>
                    </a:lnTo>
                    <a:lnTo>
                      <a:pt x="167" y="784"/>
                    </a:lnTo>
                    <a:lnTo>
                      <a:pt x="167" y="784"/>
                    </a:lnTo>
                    <a:lnTo>
                      <a:pt x="169" y="743"/>
                    </a:lnTo>
                    <a:lnTo>
                      <a:pt x="172" y="704"/>
                    </a:lnTo>
                    <a:lnTo>
                      <a:pt x="176" y="665"/>
                    </a:lnTo>
                    <a:lnTo>
                      <a:pt x="184" y="626"/>
                    </a:lnTo>
                    <a:lnTo>
                      <a:pt x="193" y="589"/>
                    </a:lnTo>
                    <a:lnTo>
                      <a:pt x="202" y="552"/>
                    </a:lnTo>
                    <a:lnTo>
                      <a:pt x="215" y="515"/>
                    </a:lnTo>
                    <a:lnTo>
                      <a:pt x="230" y="480"/>
                    </a:lnTo>
                    <a:lnTo>
                      <a:pt x="245" y="445"/>
                    </a:lnTo>
                    <a:lnTo>
                      <a:pt x="263" y="411"/>
                    </a:lnTo>
                    <a:lnTo>
                      <a:pt x="282" y="378"/>
                    </a:lnTo>
                    <a:lnTo>
                      <a:pt x="302" y="346"/>
                    </a:lnTo>
                    <a:lnTo>
                      <a:pt x="324" y="315"/>
                    </a:lnTo>
                    <a:lnTo>
                      <a:pt x="347" y="285"/>
                    </a:lnTo>
                    <a:lnTo>
                      <a:pt x="371" y="258"/>
                    </a:lnTo>
                    <a:lnTo>
                      <a:pt x="397" y="230"/>
                    </a:lnTo>
                    <a:lnTo>
                      <a:pt x="424" y="204"/>
                    </a:lnTo>
                    <a:lnTo>
                      <a:pt x="454" y="180"/>
                    </a:lnTo>
                    <a:lnTo>
                      <a:pt x="484" y="156"/>
                    </a:lnTo>
                    <a:lnTo>
                      <a:pt x="513" y="133"/>
                    </a:lnTo>
                    <a:lnTo>
                      <a:pt x="545" y="113"/>
                    </a:lnTo>
                    <a:lnTo>
                      <a:pt x="578" y="95"/>
                    </a:lnTo>
                    <a:lnTo>
                      <a:pt x="612" y="78"/>
                    </a:lnTo>
                    <a:lnTo>
                      <a:pt x="647" y="61"/>
                    </a:lnTo>
                    <a:lnTo>
                      <a:pt x="682" y="48"/>
                    </a:lnTo>
                    <a:lnTo>
                      <a:pt x="719" y="35"/>
                    </a:lnTo>
                    <a:lnTo>
                      <a:pt x="756" y="24"/>
                    </a:lnTo>
                    <a:lnTo>
                      <a:pt x="793" y="17"/>
                    </a:lnTo>
                    <a:lnTo>
                      <a:pt x="832" y="9"/>
                    </a:lnTo>
                    <a:lnTo>
                      <a:pt x="871" y="4"/>
                    </a:lnTo>
                    <a:lnTo>
                      <a:pt x="912" y="2"/>
                    </a:lnTo>
                    <a:lnTo>
                      <a:pt x="953" y="0"/>
                    </a:lnTo>
                    <a:lnTo>
                      <a:pt x="953" y="0"/>
                    </a:lnTo>
                    <a:lnTo>
                      <a:pt x="991" y="2"/>
                    </a:lnTo>
                    <a:lnTo>
                      <a:pt x="1032" y="4"/>
                    </a:lnTo>
                    <a:lnTo>
                      <a:pt x="1071" y="9"/>
                    </a:lnTo>
                    <a:lnTo>
                      <a:pt x="1110" y="17"/>
                    </a:lnTo>
                    <a:lnTo>
                      <a:pt x="1147" y="24"/>
                    </a:lnTo>
                    <a:lnTo>
                      <a:pt x="1184" y="35"/>
                    </a:lnTo>
                    <a:lnTo>
                      <a:pt x="1221" y="48"/>
                    </a:lnTo>
                    <a:lnTo>
                      <a:pt x="1256" y="61"/>
                    </a:lnTo>
                    <a:lnTo>
                      <a:pt x="1292" y="78"/>
                    </a:lnTo>
                    <a:lnTo>
                      <a:pt x="1325" y="95"/>
                    </a:lnTo>
                    <a:lnTo>
                      <a:pt x="1358" y="113"/>
                    </a:lnTo>
                    <a:lnTo>
                      <a:pt x="1390" y="133"/>
                    </a:lnTo>
                    <a:lnTo>
                      <a:pt x="1421" y="156"/>
                    </a:lnTo>
                    <a:lnTo>
                      <a:pt x="1451" y="180"/>
                    </a:lnTo>
                    <a:lnTo>
                      <a:pt x="1479" y="204"/>
                    </a:lnTo>
                    <a:lnTo>
                      <a:pt x="1507" y="230"/>
                    </a:lnTo>
                    <a:lnTo>
                      <a:pt x="1532" y="258"/>
                    </a:lnTo>
                    <a:lnTo>
                      <a:pt x="1557" y="285"/>
                    </a:lnTo>
                    <a:lnTo>
                      <a:pt x="1581" y="315"/>
                    </a:lnTo>
                    <a:lnTo>
                      <a:pt x="1601" y="346"/>
                    </a:lnTo>
                    <a:lnTo>
                      <a:pt x="1621" y="378"/>
                    </a:lnTo>
                    <a:lnTo>
                      <a:pt x="1642" y="411"/>
                    </a:lnTo>
                    <a:lnTo>
                      <a:pt x="1658" y="445"/>
                    </a:lnTo>
                    <a:lnTo>
                      <a:pt x="1673" y="480"/>
                    </a:lnTo>
                    <a:lnTo>
                      <a:pt x="1688" y="515"/>
                    </a:lnTo>
                    <a:lnTo>
                      <a:pt x="1701" y="552"/>
                    </a:lnTo>
                    <a:lnTo>
                      <a:pt x="1710" y="589"/>
                    </a:lnTo>
                    <a:lnTo>
                      <a:pt x="1720" y="626"/>
                    </a:lnTo>
                    <a:lnTo>
                      <a:pt x="1727" y="665"/>
                    </a:lnTo>
                    <a:lnTo>
                      <a:pt x="1733" y="704"/>
                    </a:lnTo>
                    <a:lnTo>
                      <a:pt x="1734" y="745"/>
                    </a:lnTo>
                    <a:lnTo>
                      <a:pt x="1736" y="784"/>
                    </a:lnTo>
                    <a:lnTo>
                      <a:pt x="1736" y="784"/>
                    </a:lnTo>
                    <a:lnTo>
                      <a:pt x="1734" y="817"/>
                    </a:lnTo>
                    <a:lnTo>
                      <a:pt x="1733" y="849"/>
                    </a:lnTo>
                    <a:lnTo>
                      <a:pt x="1731" y="882"/>
                    </a:lnTo>
                    <a:lnTo>
                      <a:pt x="1725" y="913"/>
                    </a:lnTo>
                    <a:lnTo>
                      <a:pt x="1720" y="945"/>
                    </a:lnTo>
                    <a:lnTo>
                      <a:pt x="1712" y="976"/>
                    </a:lnTo>
                    <a:lnTo>
                      <a:pt x="1703" y="1008"/>
                    </a:lnTo>
                    <a:lnTo>
                      <a:pt x="1694" y="1038"/>
                    </a:lnTo>
                    <a:lnTo>
                      <a:pt x="1516" y="1604"/>
                    </a:lnTo>
                    <a:lnTo>
                      <a:pt x="1657" y="2494"/>
                    </a:lnTo>
                    <a:lnTo>
                      <a:pt x="1625" y="249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grpSp>
            <p:nvGrpSpPr>
              <p:cNvPr id="8" name="Group 7">
                <a:extLst>
                  <a:ext uri="{FF2B5EF4-FFF2-40B4-BE49-F238E27FC236}">
                    <a16:creationId xmlns:a16="http://schemas.microsoft.com/office/drawing/2014/main" id="{1884EB90-856A-4B3D-8C41-380E81E27851}"/>
                  </a:ext>
                </a:extLst>
              </p:cNvPr>
              <p:cNvGrpSpPr/>
              <p:nvPr/>
            </p:nvGrpSpPr>
            <p:grpSpPr>
              <a:xfrm>
                <a:off x="6207989" y="2521241"/>
                <a:ext cx="1833563" cy="3140075"/>
                <a:chOff x="7651751" y="2178051"/>
                <a:chExt cx="1833563" cy="3140075"/>
              </a:xfrm>
            </p:grpSpPr>
            <p:sp>
              <p:nvSpPr>
                <p:cNvPr id="9" name="Rectangle 8">
                  <a:extLst>
                    <a:ext uri="{FF2B5EF4-FFF2-40B4-BE49-F238E27FC236}">
                      <a16:creationId xmlns:a16="http://schemas.microsoft.com/office/drawing/2014/main" id="{5FF9FA55-6F13-46E9-B9A9-A10B60C42CD9}"/>
                    </a:ext>
                  </a:extLst>
                </p:cNvPr>
                <p:cNvSpPr>
                  <a:spLocks noChangeArrowheads="1"/>
                </p:cNvSpPr>
                <p:nvPr/>
              </p:nvSpPr>
              <p:spPr bwMode="auto">
                <a:xfrm>
                  <a:off x="8543926" y="4475163"/>
                  <a:ext cx="49213" cy="46038"/>
                </a:xfrm>
                <a:prstGeom prst="rect">
                  <a:avLst/>
                </a:prstGeom>
                <a:solidFill>
                  <a:srgbClr val="5258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sp>
              <p:nvSpPr>
                <p:cNvPr id="10" name="Rectangle 9">
                  <a:extLst>
                    <a:ext uri="{FF2B5EF4-FFF2-40B4-BE49-F238E27FC236}">
                      <a16:creationId xmlns:a16="http://schemas.microsoft.com/office/drawing/2014/main" id="{5E05CB57-E35B-471D-BA9D-6AE183DE8024}"/>
                    </a:ext>
                  </a:extLst>
                </p:cNvPr>
                <p:cNvSpPr>
                  <a:spLocks noChangeArrowheads="1"/>
                </p:cNvSpPr>
                <p:nvPr/>
              </p:nvSpPr>
              <p:spPr bwMode="auto">
                <a:xfrm>
                  <a:off x="8543926" y="4575176"/>
                  <a:ext cx="49213" cy="460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sp>
              <p:nvSpPr>
                <p:cNvPr id="11" name="Rectangle 10">
                  <a:extLst>
                    <a:ext uri="{FF2B5EF4-FFF2-40B4-BE49-F238E27FC236}">
                      <a16:creationId xmlns:a16="http://schemas.microsoft.com/office/drawing/2014/main" id="{917B6F65-886C-4190-9FA3-150088DB4114}"/>
                    </a:ext>
                  </a:extLst>
                </p:cNvPr>
                <p:cNvSpPr>
                  <a:spLocks noChangeArrowheads="1"/>
                </p:cNvSpPr>
                <p:nvPr/>
              </p:nvSpPr>
              <p:spPr bwMode="auto">
                <a:xfrm>
                  <a:off x="8543926" y="4675188"/>
                  <a:ext cx="49213" cy="460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sp>
              <p:nvSpPr>
                <p:cNvPr id="12" name="Rectangle 11">
                  <a:extLst>
                    <a:ext uri="{FF2B5EF4-FFF2-40B4-BE49-F238E27FC236}">
                      <a16:creationId xmlns:a16="http://schemas.microsoft.com/office/drawing/2014/main" id="{D04EF3EF-7492-4924-B3E4-4CB85BE29369}"/>
                    </a:ext>
                  </a:extLst>
                </p:cNvPr>
                <p:cNvSpPr>
                  <a:spLocks noChangeArrowheads="1"/>
                </p:cNvSpPr>
                <p:nvPr/>
              </p:nvSpPr>
              <p:spPr bwMode="auto">
                <a:xfrm>
                  <a:off x="8543926" y="4775201"/>
                  <a:ext cx="49213" cy="460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sp>
              <p:nvSpPr>
                <p:cNvPr id="13" name="Rectangle 12">
                  <a:extLst>
                    <a:ext uri="{FF2B5EF4-FFF2-40B4-BE49-F238E27FC236}">
                      <a16:creationId xmlns:a16="http://schemas.microsoft.com/office/drawing/2014/main" id="{DB852891-76E9-4DE8-99BB-C456338C6912}"/>
                    </a:ext>
                  </a:extLst>
                </p:cNvPr>
                <p:cNvSpPr>
                  <a:spLocks noChangeArrowheads="1"/>
                </p:cNvSpPr>
                <p:nvPr/>
              </p:nvSpPr>
              <p:spPr bwMode="auto">
                <a:xfrm>
                  <a:off x="8543926" y="4872038"/>
                  <a:ext cx="49213" cy="4921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sp>
              <p:nvSpPr>
                <p:cNvPr id="14" name="Rectangle 13">
                  <a:extLst>
                    <a:ext uri="{FF2B5EF4-FFF2-40B4-BE49-F238E27FC236}">
                      <a16:creationId xmlns:a16="http://schemas.microsoft.com/office/drawing/2014/main" id="{76F966E4-BDBB-4EA2-AF2B-CE2D055C5C0B}"/>
                    </a:ext>
                  </a:extLst>
                </p:cNvPr>
                <p:cNvSpPr>
                  <a:spLocks noChangeArrowheads="1"/>
                </p:cNvSpPr>
                <p:nvPr/>
              </p:nvSpPr>
              <p:spPr bwMode="auto">
                <a:xfrm>
                  <a:off x="8543926" y="4972051"/>
                  <a:ext cx="49213" cy="4921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sp>
              <p:nvSpPr>
                <p:cNvPr id="15" name="Rectangle 14">
                  <a:extLst>
                    <a:ext uri="{FF2B5EF4-FFF2-40B4-BE49-F238E27FC236}">
                      <a16:creationId xmlns:a16="http://schemas.microsoft.com/office/drawing/2014/main" id="{47D17988-145F-4083-A8C8-26E7E72E0F08}"/>
                    </a:ext>
                  </a:extLst>
                </p:cNvPr>
                <p:cNvSpPr>
                  <a:spLocks noChangeArrowheads="1"/>
                </p:cNvSpPr>
                <p:nvPr/>
              </p:nvSpPr>
              <p:spPr bwMode="auto">
                <a:xfrm>
                  <a:off x="8543926" y="5072063"/>
                  <a:ext cx="49213" cy="4921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sp>
              <p:nvSpPr>
                <p:cNvPr id="16" name="Rectangle 15">
                  <a:extLst>
                    <a:ext uri="{FF2B5EF4-FFF2-40B4-BE49-F238E27FC236}">
                      <a16:creationId xmlns:a16="http://schemas.microsoft.com/office/drawing/2014/main" id="{6132E3B0-8425-460B-B1F1-FCACFFD24B41}"/>
                    </a:ext>
                  </a:extLst>
                </p:cNvPr>
                <p:cNvSpPr>
                  <a:spLocks noChangeArrowheads="1"/>
                </p:cNvSpPr>
                <p:nvPr/>
              </p:nvSpPr>
              <p:spPr bwMode="auto">
                <a:xfrm>
                  <a:off x="8543926" y="5172076"/>
                  <a:ext cx="49213" cy="4921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sp>
              <p:nvSpPr>
                <p:cNvPr id="17" name="Rectangle 16">
                  <a:extLst>
                    <a:ext uri="{FF2B5EF4-FFF2-40B4-BE49-F238E27FC236}">
                      <a16:creationId xmlns:a16="http://schemas.microsoft.com/office/drawing/2014/main" id="{389052EF-3A92-42FF-A8F5-AE5C61CDE126}"/>
                    </a:ext>
                  </a:extLst>
                </p:cNvPr>
                <p:cNvSpPr>
                  <a:spLocks noChangeArrowheads="1"/>
                </p:cNvSpPr>
                <p:nvPr/>
              </p:nvSpPr>
              <p:spPr bwMode="auto">
                <a:xfrm>
                  <a:off x="8543926" y="5272088"/>
                  <a:ext cx="49213" cy="460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sp>
              <p:nvSpPr>
                <p:cNvPr id="18" name="Freeform 240">
                  <a:extLst>
                    <a:ext uri="{FF2B5EF4-FFF2-40B4-BE49-F238E27FC236}">
                      <a16:creationId xmlns:a16="http://schemas.microsoft.com/office/drawing/2014/main" id="{2C35CD08-6BC0-4B8B-B687-87817D9AA065}"/>
                    </a:ext>
                  </a:extLst>
                </p:cNvPr>
                <p:cNvSpPr>
                  <a:spLocks/>
                </p:cNvSpPr>
                <p:nvPr/>
              </p:nvSpPr>
              <p:spPr bwMode="auto">
                <a:xfrm>
                  <a:off x="7881938" y="2409826"/>
                  <a:ext cx="1373188" cy="1693863"/>
                </a:xfrm>
                <a:custGeom>
                  <a:avLst/>
                  <a:gdLst>
                    <a:gd name="T0" fmla="*/ 434 w 865"/>
                    <a:gd name="T1" fmla="*/ 0 h 1067"/>
                    <a:gd name="T2" fmla="*/ 389 w 865"/>
                    <a:gd name="T3" fmla="*/ 2 h 1067"/>
                    <a:gd name="T4" fmla="*/ 304 w 865"/>
                    <a:gd name="T5" fmla="*/ 19 h 1067"/>
                    <a:gd name="T6" fmla="*/ 226 w 865"/>
                    <a:gd name="T7" fmla="*/ 52 h 1067"/>
                    <a:gd name="T8" fmla="*/ 157 w 865"/>
                    <a:gd name="T9" fmla="*/ 98 h 1067"/>
                    <a:gd name="T10" fmla="*/ 98 w 865"/>
                    <a:gd name="T11" fmla="*/ 158 h 1067"/>
                    <a:gd name="T12" fmla="*/ 52 w 865"/>
                    <a:gd name="T13" fmla="*/ 226 h 1067"/>
                    <a:gd name="T14" fmla="*/ 20 w 865"/>
                    <a:gd name="T15" fmla="*/ 304 h 1067"/>
                    <a:gd name="T16" fmla="*/ 2 w 865"/>
                    <a:gd name="T17" fmla="*/ 387 h 1067"/>
                    <a:gd name="T18" fmla="*/ 0 w 865"/>
                    <a:gd name="T19" fmla="*/ 432 h 1067"/>
                    <a:gd name="T20" fmla="*/ 0 w 865"/>
                    <a:gd name="T21" fmla="*/ 456 h 1067"/>
                    <a:gd name="T22" fmla="*/ 6 w 865"/>
                    <a:gd name="T23" fmla="*/ 502 h 1067"/>
                    <a:gd name="T24" fmla="*/ 15 w 865"/>
                    <a:gd name="T25" fmla="*/ 547 h 1067"/>
                    <a:gd name="T26" fmla="*/ 30 w 865"/>
                    <a:gd name="T27" fmla="*/ 589 h 1067"/>
                    <a:gd name="T28" fmla="*/ 48 w 865"/>
                    <a:gd name="T29" fmla="*/ 630 h 1067"/>
                    <a:gd name="T30" fmla="*/ 70 w 865"/>
                    <a:gd name="T31" fmla="*/ 669 h 1067"/>
                    <a:gd name="T32" fmla="*/ 96 w 865"/>
                    <a:gd name="T33" fmla="*/ 704 h 1067"/>
                    <a:gd name="T34" fmla="*/ 141 w 865"/>
                    <a:gd name="T35" fmla="*/ 752 h 1067"/>
                    <a:gd name="T36" fmla="*/ 154 w 865"/>
                    <a:gd name="T37" fmla="*/ 763 h 1067"/>
                    <a:gd name="T38" fmla="*/ 178 w 865"/>
                    <a:gd name="T39" fmla="*/ 787 h 1067"/>
                    <a:gd name="T40" fmla="*/ 219 w 865"/>
                    <a:gd name="T41" fmla="*/ 843 h 1067"/>
                    <a:gd name="T42" fmla="*/ 246 w 865"/>
                    <a:gd name="T43" fmla="*/ 906 h 1067"/>
                    <a:gd name="T44" fmla="*/ 261 w 865"/>
                    <a:gd name="T45" fmla="*/ 975 h 1067"/>
                    <a:gd name="T46" fmla="*/ 263 w 865"/>
                    <a:gd name="T47" fmla="*/ 1067 h 1067"/>
                    <a:gd name="T48" fmla="*/ 602 w 865"/>
                    <a:gd name="T49" fmla="*/ 1067 h 1067"/>
                    <a:gd name="T50" fmla="*/ 602 w 865"/>
                    <a:gd name="T51" fmla="*/ 1012 h 1067"/>
                    <a:gd name="T52" fmla="*/ 610 w 865"/>
                    <a:gd name="T53" fmla="*/ 939 h 1067"/>
                    <a:gd name="T54" fmla="*/ 632 w 865"/>
                    <a:gd name="T55" fmla="*/ 873 h 1067"/>
                    <a:gd name="T56" fmla="*/ 667 w 865"/>
                    <a:gd name="T57" fmla="*/ 813 h 1067"/>
                    <a:gd name="T58" fmla="*/ 711 w 865"/>
                    <a:gd name="T59" fmla="*/ 763 h 1067"/>
                    <a:gd name="T60" fmla="*/ 724 w 865"/>
                    <a:gd name="T61" fmla="*/ 752 h 1067"/>
                    <a:gd name="T62" fmla="*/ 756 w 865"/>
                    <a:gd name="T63" fmla="*/ 721 h 1067"/>
                    <a:gd name="T64" fmla="*/ 784 w 865"/>
                    <a:gd name="T65" fmla="*/ 686 h 1067"/>
                    <a:gd name="T66" fmla="*/ 808 w 865"/>
                    <a:gd name="T67" fmla="*/ 648 h 1067"/>
                    <a:gd name="T68" fmla="*/ 828 w 865"/>
                    <a:gd name="T69" fmla="*/ 610 h 1067"/>
                    <a:gd name="T70" fmla="*/ 843 w 865"/>
                    <a:gd name="T71" fmla="*/ 569 h 1067"/>
                    <a:gd name="T72" fmla="*/ 856 w 865"/>
                    <a:gd name="T73" fmla="*/ 524 h 1067"/>
                    <a:gd name="T74" fmla="*/ 863 w 865"/>
                    <a:gd name="T75" fmla="*/ 480 h 1067"/>
                    <a:gd name="T76" fmla="*/ 865 w 865"/>
                    <a:gd name="T77" fmla="*/ 432 h 1067"/>
                    <a:gd name="T78" fmla="*/ 865 w 865"/>
                    <a:gd name="T79" fmla="*/ 409 h 1067"/>
                    <a:gd name="T80" fmla="*/ 856 w 865"/>
                    <a:gd name="T81" fmla="*/ 345 h 1067"/>
                    <a:gd name="T82" fmla="*/ 832 w 865"/>
                    <a:gd name="T83" fmla="*/ 263 h 1067"/>
                    <a:gd name="T84" fmla="*/ 791 w 865"/>
                    <a:gd name="T85" fmla="*/ 191 h 1067"/>
                    <a:gd name="T86" fmla="*/ 739 w 865"/>
                    <a:gd name="T87" fmla="*/ 126 h 1067"/>
                    <a:gd name="T88" fmla="*/ 674 w 865"/>
                    <a:gd name="T89" fmla="*/ 74 h 1067"/>
                    <a:gd name="T90" fmla="*/ 600 w 865"/>
                    <a:gd name="T91" fmla="*/ 33 h 1067"/>
                    <a:gd name="T92" fmla="*/ 521 w 865"/>
                    <a:gd name="T93" fmla="*/ 7 h 1067"/>
                    <a:gd name="T94" fmla="*/ 456 w 865"/>
                    <a:gd name="T95" fmla="*/ 0 h 1067"/>
                    <a:gd name="T96" fmla="*/ 434 w 865"/>
                    <a:gd name="T97" fmla="*/ 0 h 10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65" h="1067">
                      <a:moveTo>
                        <a:pt x="434" y="0"/>
                      </a:moveTo>
                      <a:lnTo>
                        <a:pt x="434" y="0"/>
                      </a:lnTo>
                      <a:lnTo>
                        <a:pt x="411" y="0"/>
                      </a:lnTo>
                      <a:lnTo>
                        <a:pt x="389" y="2"/>
                      </a:lnTo>
                      <a:lnTo>
                        <a:pt x="345" y="7"/>
                      </a:lnTo>
                      <a:lnTo>
                        <a:pt x="304" y="19"/>
                      </a:lnTo>
                      <a:lnTo>
                        <a:pt x="265" y="33"/>
                      </a:lnTo>
                      <a:lnTo>
                        <a:pt x="226" y="52"/>
                      </a:lnTo>
                      <a:lnTo>
                        <a:pt x="191" y="74"/>
                      </a:lnTo>
                      <a:lnTo>
                        <a:pt x="157" y="98"/>
                      </a:lnTo>
                      <a:lnTo>
                        <a:pt x="126" y="126"/>
                      </a:lnTo>
                      <a:lnTo>
                        <a:pt x="98" y="158"/>
                      </a:lnTo>
                      <a:lnTo>
                        <a:pt x="74" y="191"/>
                      </a:lnTo>
                      <a:lnTo>
                        <a:pt x="52" y="226"/>
                      </a:lnTo>
                      <a:lnTo>
                        <a:pt x="33" y="263"/>
                      </a:lnTo>
                      <a:lnTo>
                        <a:pt x="20" y="304"/>
                      </a:lnTo>
                      <a:lnTo>
                        <a:pt x="9" y="345"/>
                      </a:lnTo>
                      <a:lnTo>
                        <a:pt x="2" y="387"/>
                      </a:lnTo>
                      <a:lnTo>
                        <a:pt x="0" y="409"/>
                      </a:lnTo>
                      <a:lnTo>
                        <a:pt x="0" y="432"/>
                      </a:lnTo>
                      <a:lnTo>
                        <a:pt x="0" y="432"/>
                      </a:lnTo>
                      <a:lnTo>
                        <a:pt x="0" y="456"/>
                      </a:lnTo>
                      <a:lnTo>
                        <a:pt x="2" y="480"/>
                      </a:lnTo>
                      <a:lnTo>
                        <a:pt x="6" y="502"/>
                      </a:lnTo>
                      <a:lnTo>
                        <a:pt x="9" y="524"/>
                      </a:lnTo>
                      <a:lnTo>
                        <a:pt x="15" y="547"/>
                      </a:lnTo>
                      <a:lnTo>
                        <a:pt x="22" y="569"/>
                      </a:lnTo>
                      <a:lnTo>
                        <a:pt x="30" y="589"/>
                      </a:lnTo>
                      <a:lnTo>
                        <a:pt x="39" y="610"/>
                      </a:lnTo>
                      <a:lnTo>
                        <a:pt x="48" y="630"/>
                      </a:lnTo>
                      <a:lnTo>
                        <a:pt x="59" y="648"/>
                      </a:lnTo>
                      <a:lnTo>
                        <a:pt x="70" y="669"/>
                      </a:lnTo>
                      <a:lnTo>
                        <a:pt x="83" y="686"/>
                      </a:lnTo>
                      <a:lnTo>
                        <a:pt x="96" y="704"/>
                      </a:lnTo>
                      <a:lnTo>
                        <a:pt x="109" y="721"/>
                      </a:lnTo>
                      <a:lnTo>
                        <a:pt x="141" y="752"/>
                      </a:lnTo>
                      <a:lnTo>
                        <a:pt x="141" y="752"/>
                      </a:lnTo>
                      <a:lnTo>
                        <a:pt x="154" y="763"/>
                      </a:lnTo>
                      <a:lnTo>
                        <a:pt x="154" y="763"/>
                      </a:lnTo>
                      <a:lnTo>
                        <a:pt x="178" y="787"/>
                      </a:lnTo>
                      <a:lnTo>
                        <a:pt x="200" y="813"/>
                      </a:lnTo>
                      <a:lnTo>
                        <a:pt x="219" y="843"/>
                      </a:lnTo>
                      <a:lnTo>
                        <a:pt x="233" y="873"/>
                      </a:lnTo>
                      <a:lnTo>
                        <a:pt x="246" y="906"/>
                      </a:lnTo>
                      <a:lnTo>
                        <a:pt x="256" y="939"/>
                      </a:lnTo>
                      <a:lnTo>
                        <a:pt x="261" y="975"/>
                      </a:lnTo>
                      <a:lnTo>
                        <a:pt x="263" y="1012"/>
                      </a:lnTo>
                      <a:lnTo>
                        <a:pt x="263" y="1067"/>
                      </a:lnTo>
                      <a:lnTo>
                        <a:pt x="434" y="1067"/>
                      </a:lnTo>
                      <a:lnTo>
                        <a:pt x="602" y="1067"/>
                      </a:lnTo>
                      <a:lnTo>
                        <a:pt x="602" y="1012"/>
                      </a:lnTo>
                      <a:lnTo>
                        <a:pt x="602" y="1012"/>
                      </a:lnTo>
                      <a:lnTo>
                        <a:pt x="604" y="975"/>
                      </a:lnTo>
                      <a:lnTo>
                        <a:pt x="610" y="939"/>
                      </a:lnTo>
                      <a:lnTo>
                        <a:pt x="619" y="906"/>
                      </a:lnTo>
                      <a:lnTo>
                        <a:pt x="632" y="873"/>
                      </a:lnTo>
                      <a:lnTo>
                        <a:pt x="647" y="843"/>
                      </a:lnTo>
                      <a:lnTo>
                        <a:pt x="667" y="813"/>
                      </a:lnTo>
                      <a:lnTo>
                        <a:pt x="687" y="787"/>
                      </a:lnTo>
                      <a:lnTo>
                        <a:pt x="711" y="763"/>
                      </a:lnTo>
                      <a:lnTo>
                        <a:pt x="711" y="763"/>
                      </a:lnTo>
                      <a:lnTo>
                        <a:pt x="724" y="752"/>
                      </a:lnTo>
                      <a:lnTo>
                        <a:pt x="724" y="752"/>
                      </a:lnTo>
                      <a:lnTo>
                        <a:pt x="756" y="721"/>
                      </a:lnTo>
                      <a:lnTo>
                        <a:pt x="769" y="704"/>
                      </a:lnTo>
                      <a:lnTo>
                        <a:pt x="784" y="686"/>
                      </a:lnTo>
                      <a:lnTo>
                        <a:pt x="795" y="669"/>
                      </a:lnTo>
                      <a:lnTo>
                        <a:pt x="808" y="648"/>
                      </a:lnTo>
                      <a:lnTo>
                        <a:pt x="817" y="630"/>
                      </a:lnTo>
                      <a:lnTo>
                        <a:pt x="828" y="610"/>
                      </a:lnTo>
                      <a:lnTo>
                        <a:pt x="836" y="589"/>
                      </a:lnTo>
                      <a:lnTo>
                        <a:pt x="843" y="569"/>
                      </a:lnTo>
                      <a:lnTo>
                        <a:pt x="850" y="547"/>
                      </a:lnTo>
                      <a:lnTo>
                        <a:pt x="856" y="524"/>
                      </a:lnTo>
                      <a:lnTo>
                        <a:pt x="860" y="502"/>
                      </a:lnTo>
                      <a:lnTo>
                        <a:pt x="863" y="480"/>
                      </a:lnTo>
                      <a:lnTo>
                        <a:pt x="865" y="456"/>
                      </a:lnTo>
                      <a:lnTo>
                        <a:pt x="865" y="432"/>
                      </a:lnTo>
                      <a:lnTo>
                        <a:pt x="865" y="432"/>
                      </a:lnTo>
                      <a:lnTo>
                        <a:pt x="865" y="409"/>
                      </a:lnTo>
                      <a:lnTo>
                        <a:pt x="863" y="387"/>
                      </a:lnTo>
                      <a:lnTo>
                        <a:pt x="856" y="345"/>
                      </a:lnTo>
                      <a:lnTo>
                        <a:pt x="847" y="304"/>
                      </a:lnTo>
                      <a:lnTo>
                        <a:pt x="832" y="263"/>
                      </a:lnTo>
                      <a:lnTo>
                        <a:pt x="813" y="226"/>
                      </a:lnTo>
                      <a:lnTo>
                        <a:pt x="791" y="191"/>
                      </a:lnTo>
                      <a:lnTo>
                        <a:pt x="767" y="158"/>
                      </a:lnTo>
                      <a:lnTo>
                        <a:pt x="739" y="126"/>
                      </a:lnTo>
                      <a:lnTo>
                        <a:pt x="708" y="98"/>
                      </a:lnTo>
                      <a:lnTo>
                        <a:pt x="674" y="74"/>
                      </a:lnTo>
                      <a:lnTo>
                        <a:pt x="639" y="52"/>
                      </a:lnTo>
                      <a:lnTo>
                        <a:pt x="600" y="33"/>
                      </a:lnTo>
                      <a:lnTo>
                        <a:pt x="561" y="19"/>
                      </a:lnTo>
                      <a:lnTo>
                        <a:pt x="521" y="7"/>
                      </a:lnTo>
                      <a:lnTo>
                        <a:pt x="476" y="2"/>
                      </a:lnTo>
                      <a:lnTo>
                        <a:pt x="456" y="0"/>
                      </a:lnTo>
                      <a:lnTo>
                        <a:pt x="434" y="0"/>
                      </a:lnTo>
                      <a:lnTo>
                        <a:pt x="434" y="0"/>
                      </a:lnTo>
                      <a:close/>
                    </a:path>
                  </a:pathLst>
                </a:custGeom>
                <a:solidFill>
                  <a:srgbClr val="FDD300"/>
                </a:solidFill>
                <a:ln w="222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sp>
              <p:nvSpPr>
                <p:cNvPr id="19" name="Freeform 241">
                  <a:extLst>
                    <a:ext uri="{FF2B5EF4-FFF2-40B4-BE49-F238E27FC236}">
                      <a16:creationId xmlns:a16="http://schemas.microsoft.com/office/drawing/2014/main" id="{48363F46-C1B1-4332-8335-A2F8F0FAF7A4}"/>
                    </a:ext>
                  </a:extLst>
                </p:cNvPr>
                <p:cNvSpPr>
                  <a:spLocks noEditPoints="1"/>
                </p:cNvSpPr>
                <p:nvPr/>
              </p:nvSpPr>
              <p:spPr bwMode="auto">
                <a:xfrm>
                  <a:off x="8275638" y="4079876"/>
                  <a:ext cx="585788" cy="333375"/>
                </a:xfrm>
                <a:custGeom>
                  <a:avLst/>
                  <a:gdLst>
                    <a:gd name="T0" fmla="*/ 369 w 369"/>
                    <a:gd name="T1" fmla="*/ 210 h 210"/>
                    <a:gd name="T2" fmla="*/ 0 w 369"/>
                    <a:gd name="T3" fmla="*/ 210 h 210"/>
                    <a:gd name="T4" fmla="*/ 0 w 369"/>
                    <a:gd name="T5" fmla="*/ 0 h 210"/>
                    <a:gd name="T6" fmla="*/ 369 w 369"/>
                    <a:gd name="T7" fmla="*/ 0 h 210"/>
                    <a:gd name="T8" fmla="*/ 369 w 369"/>
                    <a:gd name="T9" fmla="*/ 210 h 210"/>
                    <a:gd name="T10" fmla="*/ 30 w 369"/>
                    <a:gd name="T11" fmla="*/ 180 h 210"/>
                    <a:gd name="T12" fmla="*/ 339 w 369"/>
                    <a:gd name="T13" fmla="*/ 180 h 210"/>
                    <a:gd name="T14" fmla="*/ 339 w 369"/>
                    <a:gd name="T15" fmla="*/ 32 h 210"/>
                    <a:gd name="T16" fmla="*/ 30 w 369"/>
                    <a:gd name="T17" fmla="*/ 32 h 210"/>
                    <a:gd name="T18" fmla="*/ 30 w 369"/>
                    <a:gd name="T19" fmla="*/ 18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9" h="210">
                      <a:moveTo>
                        <a:pt x="369" y="210"/>
                      </a:moveTo>
                      <a:lnTo>
                        <a:pt x="0" y="210"/>
                      </a:lnTo>
                      <a:lnTo>
                        <a:pt x="0" y="0"/>
                      </a:lnTo>
                      <a:lnTo>
                        <a:pt x="369" y="0"/>
                      </a:lnTo>
                      <a:lnTo>
                        <a:pt x="369" y="210"/>
                      </a:lnTo>
                      <a:close/>
                      <a:moveTo>
                        <a:pt x="30" y="180"/>
                      </a:moveTo>
                      <a:lnTo>
                        <a:pt x="339" y="180"/>
                      </a:lnTo>
                      <a:lnTo>
                        <a:pt x="339" y="32"/>
                      </a:lnTo>
                      <a:lnTo>
                        <a:pt x="30" y="32"/>
                      </a:lnTo>
                      <a:lnTo>
                        <a:pt x="30" y="18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sp>
              <p:nvSpPr>
                <p:cNvPr id="20" name="Rectangle 19">
                  <a:extLst>
                    <a:ext uri="{FF2B5EF4-FFF2-40B4-BE49-F238E27FC236}">
                      <a16:creationId xmlns:a16="http://schemas.microsoft.com/office/drawing/2014/main" id="{44F504D5-7A7E-4ACC-BCF5-A92044FCFA7D}"/>
                    </a:ext>
                  </a:extLst>
                </p:cNvPr>
                <p:cNvSpPr>
                  <a:spLocks noChangeArrowheads="1"/>
                </p:cNvSpPr>
                <p:nvPr/>
              </p:nvSpPr>
              <p:spPr bwMode="auto">
                <a:xfrm>
                  <a:off x="8250238" y="4079876"/>
                  <a:ext cx="638175" cy="508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sp>
              <p:nvSpPr>
                <p:cNvPr id="21" name="Rectangle 20">
                  <a:extLst>
                    <a:ext uri="{FF2B5EF4-FFF2-40B4-BE49-F238E27FC236}">
                      <a16:creationId xmlns:a16="http://schemas.microsoft.com/office/drawing/2014/main" id="{C1CBD50D-402F-4749-99F6-343DEE0C6B5F}"/>
                    </a:ext>
                  </a:extLst>
                </p:cNvPr>
                <p:cNvSpPr>
                  <a:spLocks noChangeArrowheads="1"/>
                </p:cNvSpPr>
                <p:nvPr/>
              </p:nvSpPr>
              <p:spPr bwMode="auto">
                <a:xfrm>
                  <a:off x="8250238" y="4175126"/>
                  <a:ext cx="638175" cy="4921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sp>
              <p:nvSpPr>
                <p:cNvPr id="22" name="Rectangle 21">
                  <a:extLst>
                    <a:ext uri="{FF2B5EF4-FFF2-40B4-BE49-F238E27FC236}">
                      <a16:creationId xmlns:a16="http://schemas.microsoft.com/office/drawing/2014/main" id="{AF44BB8C-3666-440F-AA8D-1F2444422749}"/>
                    </a:ext>
                  </a:extLst>
                </p:cNvPr>
                <p:cNvSpPr>
                  <a:spLocks noChangeArrowheads="1"/>
                </p:cNvSpPr>
                <p:nvPr/>
              </p:nvSpPr>
              <p:spPr bwMode="auto">
                <a:xfrm>
                  <a:off x="8250238" y="4271963"/>
                  <a:ext cx="638175" cy="460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sp>
              <p:nvSpPr>
                <p:cNvPr id="23" name="Rectangle 22">
                  <a:extLst>
                    <a:ext uri="{FF2B5EF4-FFF2-40B4-BE49-F238E27FC236}">
                      <a16:creationId xmlns:a16="http://schemas.microsoft.com/office/drawing/2014/main" id="{E9F10FF6-3852-4486-BFA3-65DD08A32BF4}"/>
                    </a:ext>
                  </a:extLst>
                </p:cNvPr>
                <p:cNvSpPr>
                  <a:spLocks noChangeArrowheads="1"/>
                </p:cNvSpPr>
                <p:nvPr/>
              </p:nvSpPr>
              <p:spPr bwMode="auto">
                <a:xfrm>
                  <a:off x="8250238" y="4365626"/>
                  <a:ext cx="638175" cy="476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sp>
              <p:nvSpPr>
                <p:cNvPr id="24" name="Freeform 246">
                  <a:extLst>
                    <a:ext uri="{FF2B5EF4-FFF2-40B4-BE49-F238E27FC236}">
                      <a16:creationId xmlns:a16="http://schemas.microsoft.com/office/drawing/2014/main" id="{FA179A60-74EB-4200-9514-9AD1B05F8A69}"/>
                    </a:ext>
                  </a:extLst>
                </p:cNvPr>
                <p:cNvSpPr>
                  <a:spLocks noEditPoints="1"/>
                </p:cNvSpPr>
                <p:nvPr/>
              </p:nvSpPr>
              <p:spPr bwMode="auto">
                <a:xfrm>
                  <a:off x="8443913" y="4365626"/>
                  <a:ext cx="249238" cy="155575"/>
                </a:xfrm>
                <a:custGeom>
                  <a:avLst/>
                  <a:gdLst>
                    <a:gd name="T0" fmla="*/ 157 w 157"/>
                    <a:gd name="T1" fmla="*/ 98 h 98"/>
                    <a:gd name="T2" fmla="*/ 0 w 157"/>
                    <a:gd name="T3" fmla="*/ 98 h 98"/>
                    <a:gd name="T4" fmla="*/ 0 w 157"/>
                    <a:gd name="T5" fmla="*/ 0 h 98"/>
                    <a:gd name="T6" fmla="*/ 157 w 157"/>
                    <a:gd name="T7" fmla="*/ 0 h 98"/>
                    <a:gd name="T8" fmla="*/ 157 w 157"/>
                    <a:gd name="T9" fmla="*/ 98 h 98"/>
                    <a:gd name="T10" fmla="*/ 30 w 157"/>
                    <a:gd name="T11" fmla="*/ 69 h 98"/>
                    <a:gd name="T12" fmla="*/ 128 w 157"/>
                    <a:gd name="T13" fmla="*/ 69 h 98"/>
                    <a:gd name="T14" fmla="*/ 128 w 157"/>
                    <a:gd name="T15" fmla="*/ 30 h 98"/>
                    <a:gd name="T16" fmla="*/ 30 w 157"/>
                    <a:gd name="T17" fmla="*/ 30 h 98"/>
                    <a:gd name="T18" fmla="*/ 30 w 157"/>
                    <a:gd name="T19" fmla="*/ 69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7" h="98">
                      <a:moveTo>
                        <a:pt x="157" y="98"/>
                      </a:moveTo>
                      <a:lnTo>
                        <a:pt x="0" y="98"/>
                      </a:lnTo>
                      <a:lnTo>
                        <a:pt x="0" y="0"/>
                      </a:lnTo>
                      <a:lnTo>
                        <a:pt x="157" y="0"/>
                      </a:lnTo>
                      <a:lnTo>
                        <a:pt x="157" y="98"/>
                      </a:lnTo>
                      <a:close/>
                      <a:moveTo>
                        <a:pt x="30" y="69"/>
                      </a:moveTo>
                      <a:lnTo>
                        <a:pt x="128" y="69"/>
                      </a:lnTo>
                      <a:lnTo>
                        <a:pt x="128" y="30"/>
                      </a:lnTo>
                      <a:lnTo>
                        <a:pt x="30" y="30"/>
                      </a:lnTo>
                      <a:lnTo>
                        <a:pt x="30" y="6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sp>
              <p:nvSpPr>
                <p:cNvPr id="25" name="Rectangle 24">
                  <a:extLst>
                    <a:ext uri="{FF2B5EF4-FFF2-40B4-BE49-F238E27FC236}">
                      <a16:creationId xmlns:a16="http://schemas.microsoft.com/office/drawing/2014/main" id="{A955F91C-F774-4BF6-AEB1-172034682396}"/>
                    </a:ext>
                  </a:extLst>
                </p:cNvPr>
                <p:cNvSpPr>
                  <a:spLocks noChangeArrowheads="1"/>
                </p:cNvSpPr>
                <p:nvPr/>
              </p:nvSpPr>
              <p:spPr bwMode="auto">
                <a:xfrm>
                  <a:off x="8543926" y="3471863"/>
                  <a:ext cx="49213" cy="6318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sp>
              <p:nvSpPr>
                <p:cNvPr id="26" name="Freeform 248">
                  <a:extLst>
                    <a:ext uri="{FF2B5EF4-FFF2-40B4-BE49-F238E27FC236}">
                      <a16:creationId xmlns:a16="http://schemas.microsoft.com/office/drawing/2014/main" id="{20BA89EC-750D-4B3D-8770-1E27FD8E862F}"/>
                    </a:ext>
                  </a:extLst>
                </p:cNvPr>
                <p:cNvSpPr>
                  <a:spLocks/>
                </p:cNvSpPr>
                <p:nvPr/>
              </p:nvSpPr>
              <p:spPr bwMode="auto">
                <a:xfrm>
                  <a:off x="8375651" y="2968626"/>
                  <a:ext cx="385763" cy="255588"/>
                </a:xfrm>
                <a:custGeom>
                  <a:avLst/>
                  <a:gdLst>
                    <a:gd name="T0" fmla="*/ 145 w 243"/>
                    <a:gd name="T1" fmla="*/ 161 h 161"/>
                    <a:gd name="T2" fmla="*/ 98 w 243"/>
                    <a:gd name="T3" fmla="*/ 69 h 161"/>
                    <a:gd name="T4" fmla="*/ 85 w 243"/>
                    <a:gd name="T5" fmla="*/ 95 h 161"/>
                    <a:gd name="T6" fmla="*/ 0 w 243"/>
                    <a:gd name="T7" fmla="*/ 95 h 161"/>
                    <a:gd name="T8" fmla="*/ 0 w 243"/>
                    <a:gd name="T9" fmla="*/ 65 h 161"/>
                    <a:gd name="T10" fmla="*/ 65 w 243"/>
                    <a:gd name="T11" fmla="*/ 65 h 161"/>
                    <a:gd name="T12" fmla="*/ 98 w 243"/>
                    <a:gd name="T13" fmla="*/ 0 h 161"/>
                    <a:gd name="T14" fmla="*/ 145 w 243"/>
                    <a:gd name="T15" fmla="*/ 93 h 161"/>
                    <a:gd name="T16" fmla="*/ 160 w 243"/>
                    <a:gd name="T17" fmla="*/ 65 h 161"/>
                    <a:gd name="T18" fmla="*/ 243 w 243"/>
                    <a:gd name="T19" fmla="*/ 65 h 161"/>
                    <a:gd name="T20" fmla="*/ 243 w 243"/>
                    <a:gd name="T21" fmla="*/ 95 h 161"/>
                    <a:gd name="T22" fmla="*/ 178 w 243"/>
                    <a:gd name="T23" fmla="*/ 95 h 161"/>
                    <a:gd name="T24" fmla="*/ 145 w 243"/>
                    <a:gd name="T25" fmla="*/ 161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3" h="161">
                      <a:moveTo>
                        <a:pt x="145" y="161"/>
                      </a:moveTo>
                      <a:lnTo>
                        <a:pt x="98" y="69"/>
                      </a:lnTo>
                      <a:lnTo>
                        <a:pt x="85" y="95"/>
                      </a:lnTo>
                      <a:lnTo>
                        <a:pt x="0" y="95"/>
                      </a:lnTo>
                      <a:lnTo>
                        <a:pt x="0" y="65"/>
                      </a:lnTo>
                      <a:lnTo>
                        <a:pt x="65" y="65"/>
                      </a:lnTo>
                      <a:lnTo>
                        <a:pt x="98" y="0"/>
                      </a:lnTo>
                      <a:lnTo>
                        <a:pt x="145" y="93"/>
                      </a:lnTo>
                      <a:lnTo>
                        <a:pt x="160" y="65"/>
                      </a:lnTo>
                      <a:lnTo>
                        <a:pt x="243" y="65"/>
                      </a:lnTo>
                      <a:lnTo>
                        <a:pt x="243" y="95"/>
                      </a:lnTo>
                      <a:lnTo>
                        <a:pt x="178" y="95"/>
                      </a:lnTo>
                      <a:lnTo>
                        <a:pt x="145" y="16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sp>
              <p:nvSpPr>
                <p:cNvPr id="27" name="Freeform 249">
                  <a:extLst>
                    <a:ext uri="{FF2B5EF4-FFF2-40B4-BE49-F238E27FC236}">
                      <a16:creationId xmlns:a16="http://schemas.microsoft.com/office/drawing/2014/main" id="{AD70F6AF-71A7-4E8D-89D2-5EB9A9290F36}"/>
                    </a:ext>
                  </a:extLst>
                </p:cNvPr>
                <p:cNvSpPr>
                  <a:spLocks/>
                </p:cNvSpPr>
                <p:nvPr/>
              </p:nvSpPr>
              <p:spPr bwMode="auto">
                <a:xfrm>
                  <a:off x="8334376" y="3121026"/>
                  <a:ext cx="468313" cy="395288"/>
                </a:xfrm>
                <a:custGeom>
                  <a:avLst/>
                  <a:gdLst>
                    <a:gd name="T0" fmla="*/ 149 w 295"/>
                    <a:gd name="T1" fmla="*/ 249 h 249"/>
                    <a:gd name="T2" fmla="*/ 0 w 295"/>
                    <a:gd name="T3" fmla="*/ 17 h 249"/>
                    <a:gd name="T4" fmla="*/ 26 w 295"/>
                    <a:gd name="T5" fmla="*/ 0 h 249"/>
                    <a:gd name="T6" fmla="*/ 149 w 295"/>
                    <a:gd name="T7" fmla="*/ 193 h 249"/>
                    <a:gd name="T8" fmla="*/ 269 w 295"/>
                    <a:gd name="T9" fmla="*/ 0 h 249"/>
                    <a:gd name="T10" fmla="*/ 295 w 295"/>
                    <a:gd name="T11" fmla="*/ 17 h 249"/>
                    <a:gd name="T12" fmla="*/ 149 w 295"/>
                    <a:gd name="T13" fmla="*/ 249 h 249"/>
                  </a:gdLst>
                  <a:ahLst/>
                  <a:cxnLst>
                    <a:cxn ang="0">
                      <a:pos x="T0" y="T1"/>
                    </a:cxn>
                    <a:cxn ang="0">
                      <a:pos x="T2" y="T3"/>
                    </a:cxn>
                    <a:cxn ang="0">
                      <a:pos x="T4" y="T5"/>
                    </a:cxn>
                    <a:cxn ang="0">
                      <a:pos x="T6" y="T7"/>
                    </a:cxn>
                    <a:cxn ang="0">
                      <a:pos x="T8" y="T9"/>
                    </a:cxn>
                    <a:cxn ang="0">
                      <a:pos x="T10" y="T11"/>
                    </a:cxn>
                    <a:cxn ang="0">
                      <a:pos x="T12" y="T13"/>
                    </a:cxn>
                  </a:cxnLst>
                  <a:rect l="0" t="0" r="r" b="b"/>
                  <a:pathLst>
                    <a:path w="295" h="249">
                      <a:moveTo>
                        <a:pt x="149" y="249"/>
                      </a:moveTo>
                      <a:lnTo>
                        <a:pt x="0" y="17"/>
                      </a:lnTo>
                      <a:lnTo>
                        <a:pt x="26" y="0"/>
                      </a:lnTo>
                      <a:lnTo>
                        <a:pt x="149" y="193"/>
                      </a:lnTo>
                      <a:lnTo>
                        <a:pt x="269" y="0"/>
                      </a:lnTo>
                      <a:lnTo>
                        <a:pt x="295" y="17"/>
                      </a:lnTo>
                      <a:lnTo>
                        <a:pt x="149" y="24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sp>
              <p:nvSpPr>
                <p:cNvPr id="28" name="Freeform 250">
                  <a:extLst>
                    <a:ext uri="{FF2B5EF4-FFF2-40B4-BE49-F238E27FC236}">
                      <a16:creationId xmlns:a16="http://schemas.microsoft.com/office/drawing/2014/main" id="{C73B7F44-808D-4D7E-B6A4-2F8A70351920}"/>
                    </a:ext>
                  </a:extLst>
                </p:cNvPr>
                <p:cNvSpPr>
                  <a:spLocks noEditPoints="1"/>
                </p:cNvSpPr>
                <p:nvPr/>
              </p:nvSpPr>
              <p:spPr bwMode="auto">
                <a:xfrm>
                  <a:off x="8255001" y="3024188"/>
                  <a:ext cx="144463" cy="144463"/>
                </a:xfrm>
                <a:custGeom>
                  <a:avLst/>
                  <a:gdLst>
                    <a:gd name="T0" fmla="*/ 47 w 91"/>
                    <a:gd name="T1" fmla="*/ 91 h 91"/>
                    <a:gd name="T2" fmla="*/ 47 w 91"/>
                    <a:gd name="T3" fmla="*/ 91 h 91"/>
                    <a:gd name="T4" fmla="*/ 37 w 91"/>
                    <a:gd name="T5" fmla="*/ 89 h 91"/>
                    <a:gd name="T6" fmla="*/ 28 w 91"/>
                    <a:gd name="T7" fmla="*/ 87 h 91"/>
                    <a:gd name="T8" fmla="*/ 21 w 91"/>
                    <a:gd name="T9" fmla="*/ 84 h 91"/>
                    <a:gd name="T10" fmla="*/ 13 w 91"/>
                    <a:gd name="T11" fmla="*/ 78 h 91"/>
                    <a:gd name="T12" fmla="*/ 8 w 91"/>
                    <a:gd name="T13" fmla="*/ 71 h 91"/>
                    <a:gd name="T14" fmla="*/ 4 w 91"/>
                    <a:gd name="T15" fmla="*/ 63 h 91"/>
                    <a:gd name="T16" fmla="*/ 2 w 91"/>
                    <a:gd name="T17" fmla="*/ 54 h 91"/>
                    <a:gd name="T18" fmla="*/ 0 w 91"/>
                    <a:gd name="T19" fmla="*/ 45 h 91"/>
                    <a:gd name="T20" fmla="*/ 0 w 91"/>
                    <a:gd name="T21" fmla="*/ 45 h 91"/>
                    <a:gd name="T22" fmla="*/ 2 w 91"/>
                    <a:gd name="T23" fmla="*/ 35 h 91"/>
                    <a:gd name="T24" fmla="*/ 4 w 91"/>
                    <a:gd name="T25" fmla="*/ 28 h 91"/>
                    <a:gd name="T26" fmla="*/ 8 w 91"/>
                    <a:gd name="T27" fmla="*/ 21 h 91"/>
                    <a:gd name="T28" fmla="*/ 13 w 91"/>
                    <a:gd name="T29" fmla="*/ 13 h 91"/>
                    <a:gd name="T30" fmla="*/ 21 w 91"/>
                    <a:gd name="T31" fmla="*/ 8 h 91"/>
                    <a:gd name="T32" fmla="*/ 28 w 91"/>
                    <a:gd name="T33" fmla="*/ 4 h 91"/>
                    <a:gd name="T34" fmla="*/ 37 w 91"/>
                    <a:gd name="T35" fmla="*/ 0 h 91"/>
                    <a:gd name="T36" fmla="*/ 47 w 91"/>
                    <a:gd name="T37" fmla="*/ 0 h 91"/>
                    <a:gd name="T38" fmla="*/ 47 w 91"/>
                    <a:gd name="T39" fmla="*/ 0 h 91"/>
                    <a:gd name="T40" fmla="*/ 56 w 91"/>
                    <a:gd name="T41" fmla="*/ 0 h 91"/>
                    <a:gd name="T42" fmla="*/ 63 w 91"/>
                    <a:gd name="T43" fmla="*/ 4 h 91"/>
                    <a:gd name="T44" fmla="*/ 73 w 91"/>
                    <a:gd name="T45" fmla="*/ 8 h 91"/>
                    <a:gd name="T46" fmla="*/ 78 w 91"/>
                    <a:gd name="T47" fmla="*/ 13 h 91"/>
                    <a:gd name="T48" fmla="*/ 84 w 91"/>
                    <a:gd name="T49" fmla="*/ 21 h 91"/>
                    <a:gd name="T50" fmla="*/ 87 w 91"/>
                    <a:gd name="T51" fmla="*/ 28 h 91"/>
                    <a:gd name="T52" fmla="*/ 91 w 91"/>
                    <a:gd name="T53" fmla="*/ 35 h 91"/>
                    <a:gd name="T54" fmla="*/ 91 w 91"/>
                    <a:gd name="T55" fmla="*/ 45 h 91"/>
                    <a:gd name="T56" fmla="*/ 91 w 91"/>
                    <a:gd name="T57" fmla="*/ 45 h 91"/>
                    <a:gd name="T58" fmla="*/ 91 w 91"/>
                    <a:gd name="T59" fmla="*/ 54 h 91"/>
                    <a:gd name="T60" fmla="*/ 87 w 91"/>
                    <a:gd name="T61" fmla="*/ 63 h 91"/>
                    <a:gd name="T62" fmla="*/ 84 w 91"/>
                    <a:gd name="T63" fmla="*/ 71 h 91"/>
                    <a:gd name="T64" fmla="*/ 78 w 91"/>
                    <a:gd name="T65" fmla="*/ 78 h 91"/>
                    <a:gd name="T66" fmla="*/ 73 w 91"/>
                    <a:gd name="T67" fmla="*/ 84 h 91"/>
                    <a:gd name="T68" fmla="*/ 63 w 91"/>
                    <a:gd name="T69" fmla="*/ 87 h 91"/>
                    <a:gd name="T70" fmla="*/ 56 w 91"/>
                    <a:gd name="T71" fmla="*/ 89 h 91"/>
                    <a:gd name="T72" fmla="*/ 47 w 91"/>
                    <a:gd name="T73" fmla="*/ 91 h 91"/>
                    <a:gd name="T74" fmla="*/ 47 w 91"/>
                    <a:gd name="T75" fmla="*/ 91 h 91"/>
                    <a:gd name="T76" fmla="*/ 47 w 91"/>
                    <a:gd name="T77" fmla="*/ 30 h 91"/>
                    <a:gd name="T78" fmla="*/ 47 w 91"/>
                    <a:gd name="T79" fmla="*/ 30 h 91"/>
                    <a:gd name="T80" fmla="*/ 41 w 91"/>
                    <a:gd name="T81" fmla="*/ 32 h 91"/>
                    <a:gd name="T82" fmla="*/ 35 w 91"/>
                    <a:gd name="T83" fmla="*/ 35 h 91"/>
                    <a:gd name="T84" fmla="*/ 32 w 91"/>
                    <a:gd name="T85" fmla="*/ 39 h 91"/>
                    <a:gd name="T86" fmla="*/ 32 w 91"/>
                    <a:gd name="T87" fmla="*/ 45 h 91"/>
                    <a:gd name="T88" fmla="*/ 32 w 91"/>
                    <a:gd name="T89" fmla="*/ 45 h 91"/>
                    <a:gd name="T90" fmla="*/ 32 w 91"/>
                    <a:gd name="T91" fmla="*/ 50 h 91"/>
                    <a:gd name="T92" fmla="*/ 35 w 91"/>
                    <a:gd name="T93" fmla="*/ 56 h 91"/>
                    <a:gd name="T94" fmla="*/ 41 w 91"/>
                    <a:gd name="T95" fmla="*/ 60 h 91"/>
                    <a:gd name="T96" fmla="*/ 47 w 91"/>
                    <a:gd name="T97" fmla="*/ 60 h 91"/>
                    <a:gd name="T98" fmla="*/ 47 w 91"/>
                    <a:gd name="T99" fmla="*/ 60 h 91"/>
                    <a:gd name="T100" fmla="*/ 52 w 91"/>
                    <a:gd name="T101" fmla="*/ 60 h 91"/>
                    <a:gd name="T102" fmla="*/ 58 w 91"/>
                    <a:gd name="T103" fmla="*/ 56 h 91"/>
                    <a:gd name="T104" fmla="*/ 60 w 91"/>
                    <a:gd name="T105" fmla="*/ 50 h 91"/>
                    <a:gd name="T106" fmla="*/ 61 w 91"/>
                    <a:gd name="T107" fmla="*/ 45 h 91"/>
                    <a:gd name="T108" fmla="*/ 61 w 91"/>
                    <a:gd name="T109" fmla="*/ 45 h 91"/>
                    <a:gd name="T110" fmla="*/ 60 w 91"/>
                    <a:gd name="T111" fmla="*/ 39 h 91"/>
                    <a:gd name="T112" fmla="*/ 58 w 91"/>
                    <a:gd name="T113" fmla="*/ 35 h 91"/>
                    <a:gd name="T114" fmla="*/ 52 w 91"/>
                    <a:gd name="T115" fmla="*/ 32 h 91"/>
                    <a:gd name="T116" fmla="*/ 47 w 91"/>
                    <a:gd name="T117" fmla="*/ 30 h 91"/>
                    <a:gd name="T118" fmla="*/ 47 w 91"/>
                    <a:gd name="T119" fmla="*/ 3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91" h="91">
                      <a:moveTo>
                        <a:pt x="47" y="91"/>
                      </a:moveTo>
                      <a:lnTo>
                        <a:pt x="47" y="91"/>
                      </a:lnTo>
                      <a:lnTo>
                        <a:pt x="37" y="89"/>
                      </a:lnTo>
                      <a:lnTo>
                        <a:pt x="28" y="87"/>
                      </a:lnTo>
                      <a:lnTo>
                        <a:pt x="21" y="84"/>
                      </a:lnTo>
                      <a:lnTo>
                        <a:pt x="13" y="78"/>
                      </a:lnTo>
                      <a:lnTo>
                        <a:pt x="8" y="71"/>
                      </a:lnTo>
                      <a:lnTo>
                        <a:pt x="4" y="63"/>
                      </a:lnTo>
                      <a:lnTo>
                        <a:pt x="2" y="54"/>
                      </a:lnTo>
                      <a:lnTo>
                        <a:pt x="0" y="45"/>
                      </a:lnTo>
                      <a:lnTo>
                        <a:pt x="0" y="45"/>
                      </a:lnTo>
                      <a:lnTo>
                        <a:pt x="2" y="35"/>
                      </a:lnTo>
                      <a:lnTo>
                        <a:pt x="4" y="28"/>
                      </a:lnTo>
                      <a:lnTo>
                        <a:pt x="8" y="21"/>
                      </a:lnTo>
                      <a:lnTo>
                        <a:pt x="13" y="13"/>
                      </a:lnTo>
                      <a:lnTo>
                        <a:pt x="21" y="8"/>
                      </a:lnTo>
                      <a:lnTo>
                        <a:pt x="28" y="4"/>
                      </a:lnTo>
                      <a:lnTo>
                        <a:pt x="37" y="0"/>
                      </a:lnTo>
                      <a:lnTo>
                        <a:pt x="47" y="0"/>
                      </a:lnTo>
                      <a:lnTo>
                        <a:pt x="47" y="0"/>
                      </a:lnTo>
                      <a:lnTo>
                        <a:pt x="56" y="0"/>
                      </a:lnTo>
                      <a:lnTo>
                        <a:pt x="63" y="4"/>
                      </a:lnTo>
                      <a:lnTo>
                        <a:pt x="73" y="8"/>
                      </a:lnTo>
                      <a:lnTo>
                        <a:pt x="78" y="13"/>
                      </a:lnTo>
                      <a:lnTo>
                        <a:pt x="84" y="21"/>
                      </a:lnTo>
                      <a:lnTo>
                        <a:pt x="87" y="28"/>
                      </a:lnTo>
                      <a:lnTo>
                        <a:pt x="91" y="35"/>
                      </a:lnTo>
                      <a:lnTo>
                        <a:pt x="91" y="45"/>
                      </a:lnTo>
                      <a:lnTo>
                        <a:pt x="91" y="45"/>
                      </a:lnTo>
                      <a:lnTo>
                        <a:pt x="91" y="54"/>
                      </a:lnTo>
                      <a:lnTo>
                        <a:pt x="87" y="63"/>
                      </a:lnTo>
                      <a:lnTo>
                        <a:pt x="84" y="71"/>
                      </a:lnTo>
                      <a:lnTo>
                        <a:pt x="78" y="78"/>
                      </a:lnTo>
                      <a:lnTo>
                        <a:pt x="73" y="84"/>
                      </a:lnTo>
                      <a:lnTo>
                        <a:pt x="63" y="87"/>
                      </a:lnTo>
                      <a:lnTo>
                        <a:pt x="56" y="89"/>
                      </a:lnTo>
                      <a:lnTo>
                        <a:pt x="47" y="91"/>
                      </a:lnTo>
                      <a:lnTo>
                        <a:pt x="47" y="91"/>
                      </a:lnTo>
                      <a:close/>
                      <a:moveTo>
                        <a:pt x="47" y="30"/>
                      </a:moveTo>
                      <a:lnTo>
                        <a:pt x="47" y="30"/>
                      </a:lnTo>
                      <a:lnTo>
                        <a:pt x="41" y="32"/>
                      </a:lnTo>
                      <a:lnTo>
                        <a:pt x="35" y="35"/>
                      </a:lnTo>
                      <a:lnTo>
                        <a:pt x="32" y="39"/>
                      </a:lnTo>
                      <a:lnTo>
                        <a:pt x="32" y="45"/>
                      </a:lnTo>
                      <a:lnTo>
                        <a:pt x="32" y="45"/>
                      </a:lnTo>
                      <a:lnTo>
                        <a:pt x="32" y="50"/>
                      </a:lnTo>
                      <a:lnTo>
                        <a:pt x="35" y="56"/>
                      </a:lnTo>
                      <a:lnTo>
                        <a:pt x="41" y="60"/>
                      </a:lnTo>
                      <a:lnTo>
                        <a:pt x="47" y="60"/>
                      </a:lnTo>
                      <a:lnTo>
                        <a:pt x="47" y="60"/>
                      </a:lnTo>
                      <a:lnTo>
                        <a:pt x="52" y="60"/>
                      </a:lnTo>
                      <a:lnTo>
                        <a:pt x="58" y="56"/>
                      </a:lnTo>
                      <a:lnTo>
                        <a:pt x="60" y="50"/>
                      </a:lnTo>
                      <a:lnTo>
                        <a:pt x="61" y="45"/>
                      </a:lnTo>
                      <a:lnTo>
                        <a:pt x="61" y="45"/>
                      </a:lnTo>
                      <a:lnTo>
                        <a:pt x="60" y="39"/>
                      </a:lnTo>
                      <a:lnTo>
                        <a:pt x="58" y="35"/>
                      </a:lnTo>
                      <a:lnTo>
                        <a:pt x="52" y="32"/>
                      </a:lnTo>
                      <a:lnTo>
                        <a:pt x="47" y="30"/>
                      </a:lnTo>
                      <a:lnTo>
                        <a:pt x="47" y="3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sp>
              <p:nvSpPr>
                <p:cNvPr id="29" name="Freeform 251">
                  <a:extLst>
                    <a:ext uri="{FF2B5EF4-FFF2-40B4-BE49-F238E27FC236}">
                      <a16:creationId xmlns:a16="http://schemas.microsoft.com/office/drawing/2014/main" id="{8912995F-B8C5-4317-80BC-C331A0BFC16E}"/>
                    </a:ext>
                  </a:extLst>
                </p:cNvPr>
                <p:cNvSpPr>
                  <a:spLocks noEditPoints="1"/>
                </p:cNvSpPr>
                <p:nvPr/>
              </p:nvSpPr>
              <p:spPr bwMode="auto">
                <a:xfrm>
                  <a:off x="8737601" y="3024188"/>
                  <a:ext cx="144463" cy="144463"/>
                </a:xfrm>
                <a:custGeom>
                  <a:avLst/>
                  <a:gdLst>
                    <a:gd name="T0" fmla="*/ 45 w 91"/>
                    <a:gd name="T1" fmla="*/ 91 h 91"/>
                    <a:gd name="T2" fmla="*/ 45 w 91"/>
                    <a:gd name="T3" fmla="*/ 91 h 91"/>
                    <a:gd name="T4" fmla="*/ 35 w 91"/>
                    <a:gd name="T5" fmla="*/ 89 h 91"/>
                    <a:gd name="T6" fmla="*/ 28 w 91"/>
                    <a:gd name="T7" fmla="*/ 87 h 91"/>
                    <a:gd name="T8" fmla="*/ 21 w 91"/>
                    <a:gd name="T9" fmla="*/ 84 h 91"/>
                    <a:gd name="T10" fmla="*/ 13 w 91"/>
                    <a:gd name="T11" fmla="*/ 78 h 91"/>
                    <a:gd name="T12" fmla="*/ 8 w 91"/>
                    <a:gd name="T13" fmla="*/ 71 h 91"/>
                    <a:gd name="T14" fmla="*/ 4 w 91"/>
                    <a:gd name="T15" fmla="*/ 63 h 91"/>
                    <a:gd name="T16" fmla="*/ 0 w 91"/>
                    <a:gd name="T17" fmla="*/ 54 h 91"/>
                    <a:gd name="T18" fmla="*/ 0 w 91"/>
                    <a:gd name="T19" fmla="*/ 45 h 91"/>
                    <a:gd name="T20" fmla="*/ 0 w 91"/>
                    <a:gd name="T21" fmla="*/ 45 h 91"/>
                    <a:gd name="T22" fmla="*/ 0 w 91"/>
                    <a:gd name="T23" fmla="*/ 35 h 91"/>
                    <a:gd name="T24" fmla="*/ 4 w 91"/>
                    <a:gd name="T25" fmla="*/ 28 h 91"/>
                    <a:gd name="T26" fmla="*/ 8 w 91"/>
                    <a:gd name="T27" fmla="*/ 21 h 91"/>
                    <a:gd name="T28" fmla="*/ 13 w 91"/>
                    <a:gd name="T29" fmla="*/ 13 h 91"/>
                    <a:gd name="T30" fmla="*/ 21 w 91"/>
                    <a:gd name="T31" fmla="*/ 8 h 91"/>
                    <a:gd name="T32" fmla="*/ 28 w 91"/>
                    <a:gd name="T33" fmla="*/ 4 h 91"/>
                    <a:gd name="T34" fmla="*/ 35 w 91"/>
                    <a:gd name="T35" fmla="*/ 0 h 91"/>
                    <a:gd name="T36" fmla="*/ 45 w 91"/>
                    <a:gd name="T37" fmla="*/ 0 h 91"/>
                    <a:gd name="T38" fmla="*/ 45 w 91"/>
                    <a:gd name="T39" fmla="*/ 0 h 91"/>
                    <a:gd name="T40" fmla="*/ 54 w 91"/>
                    <a:gd name="T41" fmla="*/ 0 h 91"/>
                    <a:gd name="T42" fmla="*/ 63 w 91"/>
                    <a:gd name="T43" fmla="*/ 4 h 91"/>
                    <a:gd name="T44" fmla="*/ 71 w 91"/>
                    <a:gd name="T45" fmla="*/ 8 h 91"/>
                    <a:gd name="T46" fmla="*/ 78 w 91"/>
                    <a:gd name="T47" fmla="*/ 13 h 91"/>
                    <a:gd name="T48" fmla="*/ 84 w 91"/>
                    <a:gd name="T49" fmla="*/ 21 h 91"/>
                    <a:gd name="T50" fmla="*/ 87 w 91"/>
                    <a:gd name="T51" fmla="*/ 28 h 91"/>
                    <a:gd name="T52" fmla="*/ 89 w 91"/>
                    <a:gd name="T53" fmla="*/ 35 h 91"/>
                    <a:gd name="T54" fmla="*/ 91 w 91"/>
                    <a:gd name="T55" fmla="*/ 45 h 91"/>
                    <a:gd name="T56" fmla="*/ 91 w 91"/>
                    <a:gd name="T57" fmla="*/ 45 h 91"/>
                    <a:gd name="T58" fmla="*/ 89 w 91"/>
                    <a:gd name="T59" fmla="*/ 54 h 91"/>
                    <a:gd name="T60" fmla="*/ 87 w 91"/>
                    <a:gd name="T61" fmla="*/ 63 h 91"/>
                    <a:gd name="T62" fmla="*/ 84 w 91"/>
                    <a:gd name="T63" fmla="*/ 71 h 91"/>
                    <a:gd name="T64" fmla="*/ 78 w 91"/>
                    <a:gd name="T65" fmla="*/ 78 h 91"/>
                    <a:gd name="T66" fmla="*/ 71 w 91"/>
                    <a:gd name="T67" fmla="*/ 84 h 91"/>
                    <a:gd name="T68" fmla="*/ 63 w 91"/>
                    <a:gd name="T69" fmla="*/ 87 h 91"/>
                    <a:gd name="T70" fmla="*/ 54 w 91"/>
                    <a:gd name="T71" fmla="*/ 89 h 91"/>
                    <a:gd name="T72" fmla="*/ 45 w 91"/>
                    <a:gd name="T73" fmla="*/ 91 h 91"/>
                    <a:gd name="T74" fmla="*/ 45 w 91"/>
                    <a:gd name="T75" fmla="*/ 91 h 91"/>
                    <a:gd name="T76" fmla="*/ 45 w 91"/>
                    <a:gd name="T77" fmla="*/ 30 h 91"/>
                    <a:gd name="T78" fmla="*/ 45 w 91"/>
                    <a:gd name="T79" fmla="*/ 30 h 91"/>
                    <a:gd name="T80" fmla="*/ 39 w 91"/>
                    <a:gd name="T81" fmla="*/ 32 h 91"/>
                    <a:gd name="T82" fmla="*/ 35 w 91"/>
                    <a:gd name="T83" fmla="*/ 35 h 91"/>
                    <a:gd name="T84" fmla="*/ 32 w 91"/>
                    <a:gd name="T85" fmla="*/ 39 h 91"/>
                    <a:gd name="T86" fmla="*/ 30 w 91"/>
                    <a:gd name="T87" fmla="*/ 45 h 91"/>
                    <a:gd name="T88" fmla="*/ 30 w 91"/>
                    <a:gd name="T89" fmla="*/ 45 h 91"/>
                    <a:gd name="T90" fmla="*/ 32 w 91"/>
                    <a:gd name="T91" fmla="*/ 50 h 91"/>
                    <a:gd name="T92" fmla="*/ 35 w 91"/>
                    <a:gd name="T93" fmla="*/ 56 h 91"/>
                    <a:gd name="T94" fmla="*/ 39 w 91"/>
                    <a:gd name="T95" fmla="*/ 60 h 91"/>
                    <a:gd name="T96" fmla="*/ 45 w 91"/>
                    <a:gd name="T97" fmla="*/ 60 h 91"/>
                    <a:gd name="T98" fmla="*/ 45 w 91"/>
                    <a:gd name="T99" fmla="*/ 60 h 91"/>
                    <a:gd name="T100" fmla="*/ 50 w 91"/>
                    <a:gd name="T101" fmla="*/ 60 h 91"/>
                    <a:gd name="T102" fmla="*/ 56 w 91"/>
                    <a:gd name="T103" fmla="*/ 56 h 91"/>
                    <a:gd name="T104" fmla="*/ 59 w 91"/>
                    <a:gd name="T105" fmla="*/ 50 h 91"/>
                    <a:gd name="T106" fmla="*/ 59 w 91"/>
                    <a:gd name="T107" fmla="*/ 45 h 91"/>
                    <a:gd name="T108" fmla="*/ 59 w 91"/>
                    <a:gd name="T109" fmla="*/ 45 h 91"/>
                    <a:gd name="T110" fmla="*/ 59 w 91"/>
                    <a:gd name="T111" fmla="*/ 39 h 91"/>
                    <a:gd name="T112" fmla="*/ 56 w 91"/>
                    <a:gd name="T113" fmla="*/ 35 h 91"/>
                    <a:gd name="T114" fmla="*/ 50 w 91"/>
                    <a:gd name="T115" fmla="*/ 32 h 91"/>
                    <a:gd name="T116" fmla="*/ 45 w 91"/>
                    <a:gd name="T117" fmla="*/ 30 h 91"/>
                    <a:gd name="T118" fmla="*/ 45 w 91"/>
                    <a:gd name="T119" fmla="*/ 3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91" h="91">
                      <a:moveTo>
                        <a:pt x="45" y="91"/>
                      </a:moveTo>
                      <a:lnTo>
                        <a:pt x="45" y="91"/>
                      </a:lnTo>
                      <a:lnTo>
                        <a:pt x="35" y="89"/>
                      </a:lnTo>
                      <a:lnTo>
                        <a:pt x="28" y="87"/>
                      </a:lnTo>
                      <a:lnTo>
                        <a:pt x="21" y="84"/>
                      </a:lnTo>
                      <a:lnTo>
                        <a:pt x="13" y="78"/>
                      </a:lnTo>
                      <a:lnTo>
                        <a:pt x="8" y="71"/>
                      </a:lnTo>
                      <a:lnTo>
                        <a:pt x="4" y="63"/>
                      </a:lnTo>
                      <a:lnTo>
                        <a:pt x="0" y="54"/>
                      </a:lnTo>
                      <a:lnTo>
                        <a:pt x="0" y="45"/>
                      </a:lnTo>
                      <a:lnTo>
                        <a:pt x="0" y="45"/>
                      </a:lnTo>
                      <a:lnTo>
                        <a:pt x="0" y="35"/>
                      </a:lnTo>
                      <a:lnTo>
                        <a:pt x="4" y="28"/>
                      </a:lnTo>
                      <a:lnTo>
                        <a:pt x="8" y="21"/>
                      </a:lnTo>
                      <a:lnTo>
                        <a:pt x="13" y="13"/>
                      </a:lnTo>
                      <a:lnTo>
                        <a:pt x="21" y="8"/>
                      </a:lnTo>
                      <a:lnTo>
                        <a:pt x="28" y="4"/>
                      </a:lnTo>
                      <a:lnTo>
                        <a:pt x="35" y="0"/>
                      </a:lnTo>
                      <a:lnTo>
                        <a:pt x="45" y="0"/>
                      </a:lnTo>
                      <a:lnTo>
                        <a:pt x="45" y="0"/>
                      </a:lnTo>
                      <a:lnTo>
                        <a:pt x="54" y="0"/>
                      </a:lnTo>
                      <a:lnTo>
                        <a:pt x="63" y="4"/>
                      </a:lnTo>
                      <a:lnTo>
                        <a:pt x="71" y="8"/>
                      </a:lnTo>
                      <a:lnTo>
                        <a:pt x="78" y="13"/>
                      </a:lnTo>
                      <a:lnTo>
                        <a:pt x="84" y="21"/>
                      </a:lnTo>
                      <a:lnTo>
                        <a:pt x="87" y="28"/>
                      </a:lnTo>
                      <a:lnTo>
                        <a:pt x="89" y="35"/>
                      </a:lnTo>
                      <a:lnTo>
                        <a:pt x="91" y="45"/>
                      </a:lnTo>
                      <a:lnTo>
                        <a:pt x="91" y="45"/>
                      </a:lnTo>
                      <a:lnTo>
                        <a:pt x="89" y="54"/>
                      </a:lnTo>
                      <a:lnTo>
                        <a:pt x="87" y="63"/>
                      </a:lnTo>
                      <a:lnTo>
                        <a:pt x="84" y="71"/>
                      </a:lnTo>
                      <a:lnTo>
                        <a:pt x="78" y="78"/>
                      </a:lnTo>
                      <a:lnTo>
                        <a:pt x="71" y="84"/>
                      </a:lnTo>
                      <a:lnTo>
                        <a:pt x="63" y="87"/>
                      </a:lnTo>
                      <a:lnTo>
                        <a:pt x="54" y="89"/>
                      </a:lnTo>
                      <a:lnTo>
                        <a:pt x="45" y="91"/>
                      </a:lnTo>
                      <a:lnTo>
                        <a:pt x="45" y="91"/>
                      </a:lnTo>
                      <a:close/>
                      <a:moveTo>
                        <a:pt x="45" y="30"/>
                      </a:moveTo>
                      <a:lnTo>
                        <a:pt x="45" y="30"/>
                      </a:lnTo>
                      <a:lnTo>
                        <a:pt x="39" y="32"/>
                      </a:lnTo>
                      <a:lnTo>
                        <a:pt x="35" y="35"/>
                      </a:lnTo>
                      <a:lnTo>
                        <a:pt x="32" y="39"/>
                      </a:lnTo>
                      <a:lnTo>
                        <a:pt x="30" y="45"/>
                      </a:lnTo>
                      <a:lnTo>
                        <a:pt x="30" y="45"/>
                      </a:lnTo>
                      <a:lnTo>
                        <a:pt x="32" y="50"/>
                      </a:lnTo>
                      <a:lnTo>
                        <a:pt x="35" y="56"/>
                      </a:lnTo>
                      <a:lnTo>
                        <a:pt x="39" y="60"/>
                      </a:lnTo>
                      <a:lnTo>
                        <a:pt x="45" y="60"/>
                      </a:lnTo>
                      <a:lnTo>
                        <a:pt x="45" y="60"/>
                      </a:lnTo>
                      <a:lnTo>
                        <a:pt x="50" y="60"/>
                      </a:lnTo>
                      <a:lnTo>
                        <a:pt x="56" y="56"/>
                      </a:lnTo>
                      <a:lnTo>
                        <a:pt x="59" y="50"/>
                      </a:lnTo>
                      <a:lnTo>
                        <a:pt x="59" y="45"/>
                      </a:lnTo>
                      <a:lnTo>
                        <a:pt x="59" y="45"/>
                      </a:lnTo>
                      <a:lnTo>
                        <a:pt x="59" y="39"/>
                      </a:lnTo>
                      <a:lnTo>
                        <a:pt x="56" y="35"/>
                      </a:lnTo>
                      <a:lnTo>
                        <a:pt x="50" y="32"/>
                      </a:lnTo>
                      <a:lnTo>
                        <a:pt x="45" y="30"/>
                      </a:lnTo>
                      <a:lnTo>
                        <a:pt x="45" y="3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sp>
              <p:nvSpPr>
                <p:cNvPr id="30" name="Rectangle 29">
                  <a:extLst>
                    <a:ext uri="{FF2B5EF4-FFF2-40B4-BE49-F238E27FC236}">
                      <a16:creationId xmlns:a16="http://schemas.microsoft.com/office/drawing/2014/main" id="{CAAE7413-EF26-4717-AC8C-2CF23F2E41DD}"/>
                    </a:ext>
                  </a:extLst>
                </p:cNvPr>
                <p:cNvSpPr>
                  <a:spLocks noChangeArrowheads="1"/>
                </p:cNvSpPr>
                <p:nvPr/>
              </p:nvSpPr>
              <p:spPr bwMode="auto">
                <a:xfrm>
                  <a:off x="8543926" y="2178051"/>
                  <a:ext cx="49213" cy="936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sp>
              <p:nvSpPr>
                <p:cNvPr id="31" name="Freeform 253">
                  <a:extLst>
                    <a:ext uri="{FF2B5EF4-FFF2-40B4-BE49-F238E27FC236}">
                      <a16:creationId xmlns:a16="http://schemas.microsoft.com/office/drawing/2014/main" id="{73AA1EC9-474D-472D-8564-CF212A52E480}"/>
                    </a:ext>
                  </a:extLst>
                </p:cNvPr>
                <p:cNvSpPr>
                  <a:spLocks/>
                </p:cNvSpPr>
                <p:nvPr/>
              </p:nvSpPr>
              <p:spPr bwMode="auto">
                <a:xfrm>
                  <a:off x="8716963" y="2192338"/>
                  <a:ext cx="68263" cy="103188"/>
                </a:xfrm>
                <a:custGeom>
                  <a:avLst/>
                  <a:gdLst>
                    <a:gd name="T0" fmla="*/ 30 w 43"/>
                    <a:gd name="T1" fmla="*/ 65 h 65"/>
                    <a:gd name="T2" fmla="*/ 0 w 43"/>
                    <a:gd name="T3" fmla="*/ 59 h 65"/>
                    <a:gd name="T4" fmla="*/ 13 w 43"/>
                    <a:gd name="T5" fmla="*/ 0 h 65"/>
                    <a:gd name="T6" fmla="*/ 43 w 43"/>
                    <a:gd name="T7" fmla="*/ 6 h 65"/>
                    <a:gd name="T8" fmla="*/ 30 w 43"/>
                    <a:gd name="T9" fmla="*/ 65 h 65"/>
                  </a:gdLst>
                  <a:ahLst/>
                  <a:cxnLst>
                    <a:cxn ang="0">
                      <a:pos x="T0" y="T1"/>
                    </a:cxn>
                    <a:cxn ang="0">
                      <a:pos x="T2" y="T3"/>
                    </a:cxn>
                    <a:cxn ang="0">
                      <a:pos x="T4" y="T5"/>
                    </a:cxn>
                    <a:cxn ang="0">
                      <a:pos x="T6" y="T7"/>
                    </a:cxn>
                    <a:cxn ang="0">
                      <a:pos x="T8" y="T9"/>
                    </a:cxn>
                  </a:cxnLst>
                  <a:rect l="0" t="0" r="r" b="b"/>
                  <a:pathLst>
                    <a:path w="43" h="65">
                      <a:moveTo>
                        <a:pt x="30" y="65"/>
                      </a:moveTo>
                      <a:lnTo>
                        <a:pt x="0" y="59"/>
                      </a:lnTo>
                      <a:lnTo>
                        <a:pt x="13" y="0"/>
                      </a:lnTo>
                      <a:lnTo>
                        <a:pt x="43" y="6"/>
                      </a:lnTo>
                      <a:lnTo>
                        <a:pt x="30" y="6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sp>
              <p:nvSpPr>
                <p:cNvPr id="32" name="Freeform 254">
                  <a:extLst>
                    <a:ext uri="{FF2B5EF4-FFF2-40B4-BE49-F238E27FC236}">
                      <a16:creationId xmlns:a16="http://schemas.microsoft.com/office/drawing/2014/main" id="{61A6ADAC-B9E4-492F-865E-BCE734A5588D}"/>
                    </a:ext>
                  </a:extLst>
                </p:cNvPr>
                <p:cNvSpPr>
                  <a:spLocks/>
                </p:cNvSpPr>
                <p:nvPr/>
              </p:nvSpPr>
              <p:spPr bwMode="auto">
                <a:xfrm>
                  <a:off x="8882063" y="2244726"/>
                  <a:ext cx="82550" cy="109538"/>
                </a:xfrm>
                <a:custGeom>
                  <a:avLst/>
                  <a:gdLst>
                    <a:gd name="T0" fmla="*/ 28 w 52"/>
                    <a:gd name="T1" fmla="*/ 69 h 69"/>
                    <a:gd name="T2" fmla="*/ 0 w 52"/>
                    <a:gd name="T3" fmla="*/ 56 h 69"/>
                    <a:gd name="T4" fmla="*/ 24 w 52"/>
                    <a:gd name="T5" fmla="*/ 0 h 69"/>
                    <a:gd name="T6" fmla="*/ 52 w 52"/>
                    <a:gd name="T7" fmla="*/ 13 h 69"/>
                    <a:gd name="T8" fmla="*/ 28 w 52"/>
                    <a:gd name="T9" fmla="*/ 69 h 69"/>
                  </a:gdLst>
                  <a:ahLst/>
                  <a:cxnLst>
                    <a:cxn ang="0">
                      <a:pos x="T0" y="T1"/>
                    </a:cxn>
                    <a:cxn ang="0">
                      <a:pos x="T2" y="T3"/>
                    </a:cxn>
                    <a:cxn ang="0">
                      <a:pos x="T4" y="T5"/>
                    </a:cxn>
                    <a:cxn ang="0">
                      <a:pos x="T6" y="T7"/>
                    </a:cxn>
                    <a:cxn ang="0">
                      <a:pos x="T8" y="T9"/>
                    </a:cxn>
                  </a:cxnLst>
                  <a:rect l="0" t="0" r="r" b="b"/>
                  <a:pathLst>
                    <a:path w="52" h="69">
                      <a:moveTo>
                        <a:pt x="28" y="69"/>
                      </a:moveTo>
                      <a:lnTo>
                        <a:pt x="0" y="56"/>
                      </a:lnTo>
                      <a:lnTo>
                        <a:pt x="24" y="0"/>
                      </a:lnTo>
                      <a:lnTo>
                        <a:pt x="52" y="13"/>
                      </a:lnTo>
                      <a:lnTo>
                        <a:pt x="28" y="6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sp>
              <p:nvSpPr>
                <p:cNvPr id="33" name="Freeform 255">
                  <a:extLst>
                    <a:ext uri="{FF2B5EF4-FFF2-40B4-BE49-F238E27FC236}">
                      <a16:creationId xmlns:a16="http://schemas.microsoft.com/office/drawing/2014/main" id="{977A77F8-1623-4CB7-A819-AAAAA493D4D3}"/>
                    </a:ext>
                  </a:extLst>
                </p:cNvPr>
                <p:cNvSpPr>
                  <a:spLocks/>
                </p:cNvSpPr>
                <p:nvPr/>
              </p:nvSpPr>
              <p:spPr bwMode="auto">
                <a:xfrm>
                  <a:off x="9031288" y="2339976"/>
                  <a:ext cx="98425" cy="104775"/>
                </a:xfrm>
                <a:custGeom>
                  <a:avLst/>
                  <a:gdLst>
                    <a:gd name="T0" fmla="*/ 26 w 62"/>
                    <a:gd name="T1" fmla="*/ 66 h 66"/>
                    <a:gd name="T2" fmla="*/ 0 w 62"/>
                    <a:gd name="T3" fmla="*/ 48 h 66"/>
                    <a:gd name="T4" fmla="*/ 37 w 62"/>
                    <a:gd name="T5" fmla="*/ 0 h 66"/>
                    <a:gd name="T6" fmla="*/ 62 w 62"/>
                    <a:gd name="T7" fmla="*/ 16 h 66"/>
                    <a:gd name="T8" fmla="*/ 26 w 62"/>
                    <a:gd name="T9" fmla="*/ 66 h 66"/>
                  </a:gdLst>
                  <a:ahLst/>
                  <a:cxnLst>
                    <a:cxn ang="0">
                      <a:pos x="T0" y="T1"/>
                    </a:cxn>
                    <a:cxn ang="0">
                      <a:pos x="T2" y="T3"/>
                    </a:cxn>
                    <a:cxn ang="0">
                      <a:pos x="T4" y="T5"/>
                    </a:cxn>
                    <a:cxn ang="0">
                      <a:pos x="T6" y="T7"/>
                    </a:cxn>
                    <a:cxn ang="0">
                      <a:pos x="T8" y="T9"/>
                    </a:cxn>
                  </a:cxnLst>
                  <a:rect l="0" t="0" r="r" b="b"/>
                  <a:pathLst>
                    <a:path w="62" h="66">
                      <a:moveTo>
                        <a:pt x="26" y="66"/>
                      </a:moveTo>
                      <a:lnTo>
                        <a:pt x="0" y="48"/>
                      </a:lnTo>
                      <a:lnTo>
                        <a:pt x="37" y="0"/>
                      </a:lnTo>
                      <a:lnTo>
                        <a:pt x="62" y="16"/>
                      </a:lnTo>
                      <a:lnTo>
                        <a:pt x="26" y="6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sp>
              <p:nvSpPr>
                <p:cNvPr id="34" name="Freeform 256">
                  <a:extLst>
                    <a:ext uri="{FF2B5EF4-FFF2-40B4-BE49-F238E27FC236}">
                      <a16:creationId xmlns:a16="http://schemas.microsoft.com/office/drawing/2014/main" id="{935FDF97-10EE-4E4C-A53E-9166170DD4AD}"/>
                    </a:ext>
                  </a:extLst>
                </p:cNvPr>
                <p:cNvSpPr>
                  <a:spLocks/>
                </p:cNvSpPr>
                <p:nvPr/>
              </p:nvSpPr>
              <p:spPr bwMode="auto">
                <a:xfrm>
                  <a:off x="9164638" y="2462213"/>
                  <a:ext cx="103188" cy="100013"/>
                </a:xfrm>
                <a:custGeom>
                  <a:avLst/>
                  <a:gdLst>
                    <a:gd name="T0" fmla="*/ 20 w 65"/>
                    <a:gd name="T1" fmla="*/ 63 h 63"/>
                    <a:gd name="T2" fmla="*/ 0 w 65"/>
                    <a:gd name="T3" fmla="*/ 41 h 63"/>
                    <a:gd name="T4" fmla="*/ 44 w 65"/>
                    <a:gd name="T5" fmla="*/ 0 h 63"/>
                    <a:gd name="T6" fmla="*/ 65 w 65"/>
                    <a:gd name="T7" fmla="*/ 23 h 63"/>
                    <a:gd name="T8" fmla="*/ 20 w 65"/>
                    <a:gd name="T9" fmla="*/ 63 h 63"/>
                  </a:gdLst>
                  <a:ahLst/>
                  <a:cxnLst>
                    <a:cxn ang="0">
                      <a:pos x="T0" y="T1"/>
                    </a:cxn>
                    <a:cxn ang="0">
                      <a:pos x="T2" y="T3"/>
                    </a:cxn>
                    <a:cxn ang="0">
                      <a:pos x="T4" y="T5"/>
                    </a:cxn>
                    <a:cxn ang="0">
                      <a:pos x="T6" y="T7"/>
                    </a:cxn>
                    <a:cxn ang="0">
                      <a:pos x="T8" y="T9"/>
                    </a:cxn>
                  </a:cxnLst>
                  <a:rect l="0" t="0" r="r" b="b"/>
                  <a:pathLst>
                    <a:path w="65" h="63">
                      <a:moveTo>
                        <a:pt x="20" y="63"/>
                      </a:moveTo>
                      <a:lnTo>
                        <a:pt x="0" y="41"/>
                      </a:lnTo>
                      <a:lnTo>
                        <a:pt x="44" y="0"/>
                      </a:lnTo>
                      <a:lnTo>
                        <a:pt x="65" y="23"/>
                      </a:lnTo>
                      <a:lnTo>
                        <a:pt x="20" y="6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sp>
              <p:nvSpPr>
                <p:cNvPr id="35" name="Freeform 257">
                  <a:extLst>
                    <a:ext uri="{FF2B5EF4-FFF2-40B4-BE49-F238E27FC236}">
                      <a16:creationId xmlns:a16="http://schemas.microsoft.com/office/drawing/2014/main" id="{CA562749-14B7-41A8-BB25-A07EBB3C4AD6}"/>
                    </a:ext>
                  </a:extLst>
                </p:cNvPr>
                <p:cNvSpPr>
                  <a:spLocks/>
                </p:cNvSpPr>
                <p:nvPr/>
              </p:nvSpPr>
              <p:spPr bwMode="auto">
                <a:xfrm>
                  <a:off x="9271001" y="2616201"/>
                  <a:ext cx="104775" cy="87313"/>
                </a:xfrm>
                <a:custGeom>
                  <a:avLst/>
                  <a:gdLst>
                    <a:gd name="T0" fmla="*/ 14 w 66"/>
                    <a:gd name="T1" fmla="*/ 55 h 55"/>
                    <a:gd name="T2" fmla="*/ 0 w 66"/>
                    <a:gd name="T3" fmla="*/ 29 h 55"/>
                    <a:gd name="T4" fmla="*/ 51 w 66"/>
                    <a:gd name="T5" fmla="*/ 0 h 55"/>
                    <a:gd name="T6" fmla="*/ 66 w 66"/>
                    <a:gd name="T7" fmla="*/ 26 h 55"/>
                    <a:gd name="T8" fmla="*/ 14 w 66"/>
                    <a:gd name="T9" fmla="*/ 55 h 55"/>
                  </a:gdLst>
                  <a:ahLst/>
                  <a:cxnLst>
                    <a:cxn ang="0">
                      <a:pos x="T0" y="T1"/>
                    </a:cxn>
                    <a:cxn ang="0">
                      <a:pos x="T2" y="T3"/>
                    </a:cxn>
                    <a:cxn ang="0">
                      <a:pos x="T4" y="T5"/>
                    </a:cxn>
                    <a:cxn ang="0">
                      <a:pos x="T6" y="T7"/>
                    </a:cxn>
                    <a:cxn ang="0">
                      <a:pos x="T8" y="T9"/>
                    </a:cxn>
                  </a:cxnLst>
                  <a:rect l="0" t="0" r="r" b="b"/>
                  <a:pathLst>
                    <a:path w="66" h="55">
                      <a:moveTo>
                        <a:pt x="14" y="55"/>
                      </a:moveTo>
                      <a:lnTo>
                        <a:pt x="0" y="29"/>
                      </a:lnTo>
                      <a:lnTo>
                        <a:pt x="51" y="0"/>
                      </a:lnTo>
                      <a:lnTo>
                        <a:pt x="66" y="26"/>
                      </a:lnTo>
                      <a:lnTo>
                        <a:pt x="14" y="5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sp>
              <p:nvSpPr>
                <p:cNvPr id="36" name="Freeform 258">
                  <a:extLst>
                    <a:ext uri="{FF2B5EF4-FFF2-40B4-BE49-F238E27FC236}">
                      <a16:creationId xmlns:a16="http://schemas.microsoft.com/office/drawing/2014/main" id="{408CA8BA-E75E-4490-98D8-1AEDFA54646A}"/>
                    </a:ext>
                  </a:extLst>
                </p:cNvPr>
                <p:cNvSpPr>
                  <a:spLocks/>
                </p:cNvSpPr>
                <p:nvPr/>
              </p:nvSpPr>
              <p:spPr bwMode="auto">
                <a:xfrm>
                  <a:off x="9344026" y="2789238"/>
                  <a:ext cx="106363" cy="76200"/>
                </a:xfrm>
                <a:custGeom>
                  <a:avLst/>
                  <a:gdLst>
                    <a:gd name="T0" fmla="*/ 9 w 67"/>
                    <a:gd name="T1" fmla="*/ 48 h 48"/>
                    <a:gd name="T2" fmla="*/ 0 w 67"/>
                    <a:gd name="T3" fmla="*/ 19 h 48"/>
                    <a:gd name="T4" fmla="*/ 57 w 67"/>
                    <a:gd name="T5" fmla="*/ 0 h 48"/>
                    <a:gd name="T6" fmla="*/ 67 w 67"/>
                    <a:gd name="T7" fmla="*/ 28 h 48"/>
                    <a:gd name="T8" fmla="*/ 9 w 67"/>
                    <a:gd name="T9" fmla="*/ 48 h 48"/>
                  </a:gdLst>
                  <a:ahLst/>
                  <a:cxnLst>
                    <a:cxn ang="0">
                      <a:pos x="T0" y="T1"/>
                    </a:cxn>
                    <a:cxn ang="0">
                      <a:pos x="T2" y="T3"/>
                    </a:cxn>
                    <a:cxn ang="0">
                      <a:pos x="T4" y="T5"/>
                    </a:cxn>
                    <a:cxn ang="0">
                      <a:pos x="T6" y="T7"/>
                    </a:cxn>
                    <a:cxn ang="0">
                      <a:pos x="T8" y="T9"/>
                    </a:cxn>
                  </a:cxnLst>
                  <a:rect l="0" t="0" r="r" b="b"/>
                  <a:pathLst>
                    <a:path w="67" h="48">
                      <a:moveTo>
                        <a:pt x="9" y="48"/>
                      </a:moveTo>
                      <a:lnTo>
                        <a:pt x="0" y="19"/>
                      </a:lnTo>
                      <a:lnTo>
                        <a:pt x="57" y="0"/>
                      </a:lnTo>
                      <a:lnTo>
                        <a:pt x="67" y="28"/>
                      </a:lnTo>
                      <a:lnTo>
                        <a:pt x="9" y="4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sp>
              <p:nvSpPr>
                <p:cNvPr id="37" name="Freeform 259">
                  <a:extLst>
                    <a:ext uri="{FF2B5EF4-FFF2-40B4-BE49-F238E27FC236}">
                      <a16:creationId xmlns:a16="http://schemas.microsoft.com/office/drawing/2014/main" id="{1090CF3A-27A3-4311-8FE7-596CA729EF8F}"/>
                    </a:ext>
                  </a:extLst>
                </p:cNvPr>
                <p:cNvSpPr>
                  <a:spLocks/>
                </p:cNvSpPr>
                <p:nvPr/>
              </p:nvSpPr>
              <p:spPr bwMode="auto">
                <a:xfrm>
                  <a:off x="9385301" y="2974976"/>
                  <a:ext cx="100013" cy="58738"/>
                </a:xfrm>
                <a:custGeom>
                  <a:avLst/>
                  <a:gdLst>
                    <a:gd name="T0" fmla="*/ 3 w 63"/>
                    <a:gd name="T1" fmla="*/ 37 h 37"/>
                    <a:gd name="T2" fmla="*/ 0 w 63"/>
                    <a:gd name="T3" fmla="*/ 7 h 37"/>
                    <a:gd name="T4" fmla="*/ 59 w 63"/>
                    <a:gd name="T5" fmla="*/ 0 h 37"/>
                    <a:gd name="T6" fmla="*/ 63 w 63"/>
                    <a:gd name="T7" fmla="*/ 31 h 37"/>
                    <a:gd name="T8" fmla="*/ 3 w 63"/>
                    <a:gd name="T9" fmla="*/ 37 h 37"/>
                  </a:gdLst>
                  <a:ahLst/>
                  <a:cxnLst>
                    <a:cxn ang="0">
                      <a:pos x="T0" y="T1"/>
                    </a:cxn>
                    <a:cxn ang="0">
                      <a:pos x="T2" y="T3"/>
                    </a:cxn>
                    <a:cxn ang="0">
                      <a:pos x="T4" y="T5"/>
                    </a:cxn>
                    <a:cxn ang="0">
                      <a:pos x="T6" y="T7"/>
                    </a:cxn>
                    <a:cxn ang="0">
                      <a:pos x="T8" y="T9"/>
                    </a:cxn>
                  </a:cxnLst>
                  <a:rect l="0" t="0" r="r" b="b"/>
                  <a:pathLst>
                    <a:path w="63" h="37">
                      <a:moveTo>
                        <a:pt x="3" y="37"/>
                      </a:moveTo>
                      <a:lnTo>
                        <a:pt x="0" y="7"/>
                      </a:lnTo>
                      <a:lnTo>
                        <a:pt x="59" y="0"/>
                      </a:lnTo>
                      <a:lnTo>
                        <a:pt x="63" y="31"/>
                      </a:lnTo>
                      <a:lnTo>
                        <a:pt x="3" y="3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sp>
              <p:nvSpPr>
                <p:cNvPr id="38" name="Freeform 260">
                  <a:extLst>
                    <a:ext uri="{FF2B5EF4-FFF2-40B4-BE49-F238E27FC236}">
                      <a16:creationId xmlns:a16="http://schemas.microsoft.com/office/drawing/2014/main" id="{3FAB6C50-BDDE-45C0-926C-7837C8FA7B7E}"/>
                    </a:ext>
                  </a:extLst>
                </p:cNvPr>
                <p:cNvSpPr>
                  <a:spLocks/>
                </p:cNvSpPr>
                <p:nvPr/>
              </p:nvSpPr>
              <p:spPr bwMode="auto">
                <a:xfrm>
                  <a:off x="9385301" y="3157538"/>
                  <a:ext cx="100013" cy="58738"/>
                </a:xfrm>
                <a:custGeom>
                  <a:avLst/>
                  <a:gdLst>
                    <a:gd name="T0" fmla="*/ 59 w 63"/>
                    <a:gd name="T1" fmla="*/ 37 h 37"/>
                    <a:gd name="T2" fmla="*/ 0 w 63"/>
                    <a:gd name="T3" fmla="*/ 31 h 37"/>
                    <a:gd name="T4" fmla="*/ 3 w 63"/>
                    <a:gd name="T5" fmla="*/ 0 h 37"/>
                    <a:gd name="T6" fmla="*/ 63 w 63"/>
                    <a:gd name="T7" fmla="*/ 7 h 37"/>
                    <a:gd name="T8" fmla="*/ 59 w 63"/>
                    <a:gd name="T9" fmla="*/ 37 h 37"/>
                  </a:gdLst>
                  <a:ahLst/>
                  <a:cxnLst>
                    <a:cxn ang="0">
                      <a:pos x="T0" y="T1"/>
                    </a:cxn>
                    <a:cxn ang="0">
                      <a:pos x="T2" y="T3"/>
                    </a:cxn>
                    <a:cxn ang="0">
                      <a:pos x="T4" y="T5"/>
                    </a:cxn>
                    <a:cxn ang="0">
                      <a:pos x="T6" y="T7"/>
                    </a:cxn>
                    <a:cxn ang="0">
                      <a:pos x="T8" y="T9"/>
                    </a:cxn>
                  </a:cxnLst>
                  <a:rect l="0" t="0" r="r" b="b"/>
                  <a:pathLst>
                    <a:path w="63" h="37">
                      <a:moveTo>
                        <a:pt x="59" y="37"/>
                      </a:moveTo>
                      <a:lnTo>
                        <a:pt x="0" y="31"/>
                      </a:lnTo>
                      <a:lnTo>
                        <a:pt x="3" y="0"/>
                      </a:lnTo>
                      <a:lnTo>
                        <a:pt x="63" y="7"/>
                      </a:lnTo>
                      <a:lnTo>
                        <a:pt x="59" y="3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sp>
              <p:nvSpPr>
                <p:cNvPr id="39" name="Freeform 261">
                  <a:extLst>
                    <a:ext uri="{FF2B5EF4-FFF2-40B4-BE49-F238E27FC236}">
                      <a16:creationId xmlns:a16="http://schemas.microsoft.com/office/drawing/2014/main" id="{47D663F0-8018-44F9-80F0-01A8B6986EC4}"/>
                    </a:ext>
                  </a:extLst>
                </p:cNvPr>
                <p:cNvSpPr>
                  <a:spLocks/>
                </p:cNvSpPr>
                <p:nvPr/>
              </p:nvSpPr>
              <p:spPr bwMode="auto">
                <a:xfrm>
                  <a:off x="9344026" y="3327401"/>
                  <a:ext cx="106363" cy="76200"/>
                </a:xfrm>
                <a:custGeom>
                  <a:avLst/>
                  <a:gdLst>
                    <a:gd name="T0" fmla="*/ 57 w 67"/>
                    <a:gd name="T1" fmla="*/ 48 h 48"/>
                    <a:gd name="T2" fmla="*/ 0 w 67"/>
                    <a:gd name="T3" fmla="*/ 28 h 48"/>
                    <a:gd name="T4" fmla="*/ 9 w 67"/>
                    <a:gd name="T5" fmla="*/ 0 h 48"/>
                    <a:gd name="T6" fmla="*/ 67 w 67"/>
                    <a:gd name="T7" fmla="*/ 19 h 48"/>
                    <a:gd name="T8" fmla="*/ 57 w 67"/>
                    <a:gd name="T9" fmla="*/ 48 h 48"/>
                  </a:gdLst>
                  <a:ahLst/>
                  <a:cxnLst>
                    <a:cxn ang="0">
                      <a:pos x="T0" y="T1"/>
                    </a:cxn>
                    <a:cxn ang="0">
                      <a:pos x="T2" y="T3"/>
                    </a:cxn>
                    <a:cxn ang="0">
                      <a:pos x="T4" y="T5"/>
                    </a:cxn>
                    <a:cxn ang="0">
                      <a:pos x="T6" y="T7"/>
                    </a:cxn>
                    <a:cxn ang="0">
                      <a:pos x="T8" y="T9"/>
                    </a:cxn>
                  </a:cxnLst>
                  <a:rect l="0" t="0" r="r" b="b"/>
                  <a:pathLst>
                    <a:path w="67" h="48">
                      <a:moveTo>
                        <a:pt x="57" y="48"/>
                      </a:moveTo>
                      <a:lnTo>
                        <a:pt x="0" y="28"/>
                      </a:lnTo>
                      <a:lnTo>
                        <a:pt x="9" y="0"/>
                      </a:lnTo>
                      <a:lnTo>
                        <a:pt x="67" y="19"/>
                      </a:lnTo>
                      <a:lnTo>
                        <a:pt x="57" y="4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sp>
              <p:nvSpPr>
                <p:cNvPr id="40" name="Freeform 262">
                  <a:extLst>
                    <a:ext uri="{FF2B5EF4-FFF2-40B4-BE49-F238E27FC236}">
                      <a16:creationId xmlns:a16="http://schemas.microsoft.com/office/drawing/2014/main" id="{0101A9CE-A12E-44DC-AD06-F6FE1A728FCD}"/>
                    </a:ext>
                  </a:extLst>
                </p:cNvPr>
                <p:cNvSpPr>
                  <a:spLocks/>
                </p:cNvSpPr>
                <p:nvPr/>
              </p:nvSpPr>
              <p:spPr bwMode="auto">
                <a:xfrm>
                  <a:off x="9271001" y="3486151"/>
                  <a:ext cx="104775" cy="92075"/>
                </a:xfrm>
                <a:custGeom>
                  <a:avLst/>
                  <a:gdLst>
                    <a:gd name="T0" fmla="*/ 51 w 66"/>
                    <a:gd name="T1" fmla="*/ 58 h 58"/>
                    <a:gd name="T2" fmla="*/ 0 w 66"/>
                    <a:gd name="T3" fmla="*/ 26 h 58"/>
                    <a:gd name="T4" fmla="*/ 14 w 66"/>
                    <a:gd name="T5" fmla="*/ 0 h 58"/>
                    <a:gd name="T6" fmla="*/ 66 w 66"/>
                    <a:gd name="T7" fmla="*/ 30 h 58"/>
                    <a:gd name="T8" fmla="*/ 51 w 66"/>
                    <a:gd name="T9" fmla="*/ 58 h 58"/>
                  </a:gdLst>
                  <a:ahLst/>
                  <a:cxnLst>
                    <a:cxn ang="0">
                      <a:pos x="T0" y="T1"/>
                    </a:cxn>
                    <a:cxn ang="0">
                      <a:pos x="T2" y="T3"/>
                    </a:cxn>
                    <a:cxn ang="0">
                      <a:pos x="T4" y="T5"/>
                    </a:cxn>
                    <a:cxn ang="0">
                      <a:pos x="T6" y="T7"/>
                    </a:cxn>
                    <a:cxn ang="0">
                      <a:pos x="T8" y="T9"/>
                    </a:cxn>
                  </a:cxnLst>
                  <a:rect l="0" t="0" r="r" b="b"/>
                  <a:pathLst>
                    <a:path w="66" h="58">
                      <a:moveTo>
                        <a:pt x="51" y="58"/>
                      </a:moveTo>
                      <a:lnTo>
                        <a:pt x="0" y="26"/>
                      </a:lnTo>
                      <a:lnTo>
                        <a:pt x="14" y="0"/>
                      </a:lnTo>
                      <a:lnTo>
                        <a:pt x="66" y="30"/>
                      </a:lnTo>
                      <a:lnTo>
                        <a:pt x="51" y="5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sp>
              <p:nvSpPr>
                <p:cNvPr id="41" name="Freeform 263">
                  <a:extLst>
                    <a:ext uri="{FF2B5EF4-FFF2-40B4-BE49-F238E27FC236}">
                      <a16:creationId xmlns:a16="http://schemas.microsoft.com/office/drawing/2014/main" id="{13CE1013-3E66-434C-A86D-CC70498A1ADB}"/>
                    </a:ext>
                  </a:extLst>
                </p:cNvPr>
                <p:cNvSpPr>
                  <a:spLocks/>
                </p:cNvSpPr>
                <p:nvPr/>
              </p:nvSpPr>
              <p:spPr bwMode="auto">
                <a:xfrm>
                  <a:off x="9164638" y="3627438"/>
                  <a:ext cx="103188" cy="100013"/>
                </a:xfrm>
                <a:custGeom>
                  <a:avLst/>
                  <a:gdLst>
                    <a:gd name="T0" fmla="*/ 44 w 65"/>
                    <a:gd name="T1" fmla="*/ 63 h 63"/>
                    <a:gd name="T2" fmla="*/ 0 w 65"/>
                    <a:gd name="T3" fmla="*/ 24 h 63"/>
                    <a:gd name="T4" fmla="*/ 20 w 65"/>
                    <a:gd name="T5" fmla="*/ 0 h 63"/>
                    <a:gd name="T6" fmla="*/ 65 w 65"/>
                    <a:gd name="T7" fmla="*/ 41 h 63"/>
                    <a:gd name="T8" fmla="*/ 44 w 65"/>
                    <a:gd name="T9" fmla="*/ 63 h 63"/>
                  </a:gdLst>
                  <a:ahLst/>
                  <a:cxnLst>
                    <a:cxn ang="0">
                      <a:pos x="T0" y="T1"/>
                    </a:cxn>
                    <a:cxn ang="0">
                      <a:pos x="T2" y="T3"/>
                    </a:cxn>
                    <a:cxn ang="0">
                      <a:pos x="T4" y="T5"/>
                    </a:cxn>
                    <a:cxn ang="0">
                      <a:pos x="T6" y="T7"/>
                    </a:cxn>
                    <a:cxn ang="0">
                      <a:pos x="T8" y="T9"/>
                    </a:cxn>
                  </a:cxnLst>
                  <a:rect l="0" t="0" r="r" b="b"/>
                  <a:pathLst>
                    <a:path w="65" h="63">
                      <a:moveTo>
                        <a:pt x="44" y="63"/>
                      </a:moveTo>
                      <a:lnTo>
                        <a:pt x="0" y="24"/>
                      </a:lnTo>
                      <a:lnTo>
                        <a:pt x="20" y="0"/>
                      </a:lnTo>
                      <a:lnTo>
                        <a:pt x="65" y="41"/>
                      </a:lnTo>
                      <a:lnTo>
                        <a:pt x="44" y="6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sp>
              <p:nvSpPr>
                <p:cNvPr id="42" name="Freeform 264">
                  <a:extLst>
                    <a:ext uri="{FF2B5EF4-FFF2-40B4-BE49-F238E27FC236}">
                      <a16:creationId xmlns:a16="http://schemas.microsoft.com/office/drawing/2014/main" id="{8E6176CC-397B-4CA1-985C-7F8F098D3058}"/>
                    </a:ext>
                  </a:extLst>
                </p:cNvPr>
                <p:cNvSpPr>
                  <a:spLocks/>
                </p:cNvSpPr>
                <p:nvPr/>
              </p:nvSpPr>
              <p:spPr bwMode="auto">
                <a:xfrm>
                  <a:off x="9031288" y="3748088"/>
                  <a:ext cx="98425" cy="106363"/>
                </a:xfrm>
                <a:custGeom>
                  <a:avLst/>
                  <a:gdLst>
                    <a:gd name="T0" fmla="*/ 37 w 62"/>
                    <a:gd name="T1" fmla="*/ 67 h 67"/>
                    <a:gd name="T2" fmla="*/ 0 w 62"/>
                    <a:gd name="T3" fmla="*/ 17 h 67"/>
                    <a:gd name="T4" fmla="*/ 26 w 62"/>
                    <a:gd name="T5" fmla="*/ 0 h 67"/>
                    <a:gd name="T6" fmla="*/ 62 w 62"/>
                    <a:gd name="T7" fmla="*/ 48 h 67"/>
                    <a:gd name="T8" fmla="*/ 37 w 62"/>
                    <a:gd name="T9" fmla="*/ 67 h 67"/>
                  </a:gdLst>
                  <a:ahLst/>
                  <a:cxnLst>
                    <a:cxn ang="0">
                      <a:pos x="T0" y="T1"/>
                    </a:cxn>
                    <a:cxn ang="0">
                      <a:pos x="T2" y="T3"/>
                    </a:cxn>
                    <a:cxn ang="0">
                      <a:pos x="T4" y="T5"/>
                    </a:cxn>
                    <a:cxn ang="0">
                      <a:pos x="T6" y="T7"/>
                    </a:cxn>
                    <a:cxn ang="0">
                      <a:pos x="T8" y="T9"/>
                    </a:cxn>
                  </a:cxnLst>
                  <a:rect l="0" t="0" r="r" b="b"/>
                  <a:pathLst>
                    <a:path w="62" h="67">
                      <a:moveTo>
                        <a:pt x="37" y="67"/>
                      </a:moveTo>
                      <a:lnTo>
                        <a:pt x="0" y="17"/>
                      </a:lnTo>
                      <a:lnTo>
                        <a:pt x="26" y="0"/>
                      </a:lnTo>
                      <a:lnTo>
                        <a:pt x="62" y="48"/>
                      </a:lnTo>
                      <a:lnTo>
                        <a:pt x="37" y="6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sp>
              <p:nvSpPr>
                <p:cNvPr id="43" name="Freeform 265">
                  <a:extLst>
                    <a:ext uri="{FF2B5EF4-FFF2-40B4-BE49-F238E27FC236}">
                      <a16:creationId xmlns:a16="http://schemas.microsoft.com/office/drawing/2014/main" id="{62E95CCC-CC2C-45B4-BF48-0CB536D00C6A}"/>
                    </a:ext>
                  </a:extLst>
                </p:cNvPr>
                <p:cNvSpPr>
                  <a:spLocks/>
                </p:cNvSpPr>
                <p:nvPr/>
              </p:nvSpPr>
              <p:spPr bwMode="auto">
                <a:xfrm>
                  <a:off x="8355013" y="2192338"/>
                  <a:ext cx="65088" cy="103188"/>
                </a:xfrm>
                <a:custGeom>
                  <a:avLst/>
                  <a:gdLst>
                    <a:gd name="T0" fmla="*/ 11 w 41"/>
                    <a:gd name="T1" fmla="*/ 65 h 65"/>
                    <a:gd name="T2" fmla="*/ 0 w 41"/>
                    <a:gd name="T3" fmla="*/ 6 h 65"/>
                    <a:gd name="T4" fmla="*/ 30 w 41"/>
                    <a:gd name="T5" fmla="*/ 0 h 65"/>
                    <a:gd name="T6" fmla="*/ 41 w 41"/>
                    <a:gd name="T7" fmla="*/ 59 h 65"/>
                    <a:gd name="T8" fmla="*/ 11 w 41"/>
                    <a:gd name="T9" fmla="*/ 65 h 65"/>
                  </a:gdLst>
                  <a:ahLst/>
                  <a:cxnLst>
                    <a:cxn ang="0">
                      <a:pos x="T0" y="T1"/>
                    </a:cxn>
                    <a:cxn ang="0">
                      <a:pos x="T2" y="T3"/>
                    </a:cxn>
                    <a:cxn ang="0">
                      <a:pos x="T4" y="T5"/>
                    </a:cxn>
                    <a:cxn ang="0">
                      <a:pos x="T6" y="T7"/>
                    </a:cxn>
                    <a:cxn ang="0">
                      <a:pos x="T8" y="T9"/>
                    </a:cxn>
                  </a:cxnLst>
                  <a:rect l="0" t="0" r="r" b="b"/>
                  <a:pathLst>
                    <a:path w="41" h="65">
                      <a:moveTo>
                        <a:pt x="11" y="65"/>
                      </a:moveTo>
                      <a:lnTo>
                        <a:pt x="0" y="6"/>
                      </a:lnTo>
                      <a:lnTo>
                        <a:pt x="30" y="0"/>
                      </a:lnTo>
                      <a:lnTo>
                        <a:pt x="41" y="59"/>
                      </a:lnTo>
                      <a:lnTo>
                        <a:pt x="11" y="6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sp>
              <p:nvSpPr>
                <p:cNvPr id="44" name="Freeform 266">
                  <a:extLst>
                    <a:ext uri="{FF2B5EF4-FFF2-40B4-BE49-F238E27FC236}">
                      <a16:creationId xmlns:a16="http://schemas.microsoft.com/office/drawing/2014/main" id="{0C70349C-B12D-4A72-A795-29BFCAA01DCF}"/>
                    </a:ext>
                  </a:extLst>
                </p:cNvPr>
                <p:cNvSpPr>
                  <a:spLocks/>
                </p:cNvSpPr>
                <p:nvPr/>
              </p:nvSpPr>
              <p:spPr bwMode="auto">
                <a:xfrm>
                  <a:off x="8172451" y="2244726"/>
                  <a:ext cx="82550" cy="109538"/>
                </a:xfrm>
                <a:custGeom>
                  <a:avLst/>
                  <a:gdLst>
                    <a:gd name="T0" fmla="*/ 24 w 52"/>
                    <a:gd name="T1" fmla="*/ 69 h 69"/>
                    <a:gd name="T2" fmla="*/ 0 w 52"/>
                    <a:gd name="T3" fmla="*/ 13 h 69"/>
                    <a:gd name="T4" fmla="*/ 28 w 52"/>
                    <a:gd name="T5" fmla="*/ 0 h 69"/>
                    <a:gd name="T6" fmla="*/ 52 w 52"/>
                    <a:gd name="T7" fmla="*/ 56 h 69"/>
                    <a:gd name="T8" fmla="*/ 24 w 52"/>
                    <a:gd name="T9" fmla="*/ 69 h 69"/>
                  </a:gdLst>
                  <a:ahLst/>
                  <a:cxnLst>
                    <a:cxn ang="0">
                      <a:pos x="T0" y="T1"/>
                    </a:cxn>
                    <a:cxn ang="0">
                      <a:pos x="T2" y="T3"/>
                    </a:cxn>
                    <a:cxn ang="0">
                      <a:pos x="T4" y="T5"/>
                    </a:cxn>
                    <a:cxn ang="0">
                      <a:pos x="T6" y="T7"/>
                    </a:cxn>
                    <a:cxn ang="0">
                      <a:pos x="T8" y="T9"/>
                    </a:cxn>
                  </a:cxnLst>
                  <a:rect l="0" t="0" r="r" b="b"/>
                  <a:pathLst>
                    <a:path w="52" h="69">
                      <a:moveTo>
                        <a:pt x="24" y="69"/>
                      </a:moveTo>
                      <a:lnTo>
                        <a:pt x="0" y="13"/>
                      </a:lnTo>
                      <a:lnTo>
                        <a:pt x="28" y="0"/>
                      </a:lnTo>
                      <a:lnTo>
                        <a:pt x="52" y="56"/>
                      </a:lnTo>
                      <a:lnTo>
                        <a:pt x="24" y="6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sp>
              <p:nvSpPr>
                <p:cNvPr id="45" name="Freeform 267">
                  <a:extLst>
                    <a:ext uri="{FF2B5EF4-FFF2-40B4-BE49-F238E27FC236}">
                      <a16:creationId xmlns:a16="http://schemas.microsoft.com/office/drawing/2014/main" id="{54AA60F1-EA14-4143-BBC2-403E43DB1EE8}"/>
                    </a:ext>
                  </a:extLst>
                </p:cNvPr>
                <p:cNvSpPr>
                  <a:spLocks/>
                </p:cNvSpPr>
                <p:nvPr/>
              </p:nvSpPr>
              <p:spPr bwMode="auto">
                <a:xfrm>
                  <a:off x="8008938" y="2339976"/>
                  <a:ext cx="96838" cy="104775"/>
                </a:xfrm>
                <a:custGeom>
                  <a:avLst/>
                  <a:gdLst>
                    <a:gd name="T0" fmla="*/ 37 w 61"/>
                    <a:gd name="T1" fmla="*/ 66 h 66"/>
                    <a:gd name="T2" fmla="*/ 0 w 61"/>
                    <a:gd name="T3" fmla="*/ 16 h 66"/>
                    <a:gd name="T4" fmla="*/ 26 w 61"/>
                    <a:gd name="T5" fmla="*/ 0 h 66"/>
                    <a:gd name="T6" fmla="*/ 61 w 61"/>
                    <a:gd name="T7" fmla="*/ 48 h 66"/>
                    <a:gd name="T8" fmla="*/ 37 w 61"/>
                    <a:gd name="T9" fmla="*/ 66 h 66"/>
                  </a:gdLst>
                  <a:ahLst/>
                  <a:cxnLst>
                    <a:cxn ang="0">
                      <a:pos x="T0" y="T1"/>
                    </a:cxn>
                    <a:cxn ang="0">
                      <a:pos x="T2" y="T3"/>
                    </a:cxn>
                    <a:cxn ang="0">
                      <a:pos x="T4" y="T5"/>
                    </a:cxn>
                    <a:cxn ang="0">
                      <a:pos x="T6" y="T7"/>
                    </a:cxn>
                    <a:cxn ang="0">
                      <a:pos x="T8" y="T9"/>
                    </a:cxn>
                  </a:cxnLst>
                  <a:rect l="0" t="0" r="r" b="b"/>
                  <a:pathLst>
                    <a:path w="61" h="66">
                      <a:moveTo>
                        <a:pt x="37" y="66"/>
                      </a:moveTo>
                      <a:lnTo>
                        <a:pt x="0" y="16"/>
                      </a:lnTo>
                      <a:lnTo>
                        <a:pt x="26" y="0"/>
                      </a:lnTo>
                      <a:lnTo>
                        <a:pt x="61" y="48"/>
                      </a:lnTo>
                      <a:lnTo>
                        <a:pt x="37" y="6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sp>
              <p:nvSpPr>
                <p:cNvPr id="46" name="Freeform 268">
                  <a:extLst>
                    <a:ext uri="{FF2B5EF4-FFF2-40B4-BE49-F238E27FC236}">
                      <a16:creationId xmlns:a16="http://schemas.microsoft.com/office/drawing/2014/main" id="{6A9FE813-E6B8-4C88-B669-F9DD4D594FA9}"/>
                    </a:ext>
                  </a:extLst>
                </p:cNvPr>
                <p:cNvSpPr>
                  <a:spLocks/>
                </p:cNvSpPr>
                <p:nvPr/>
              </p:nvSpPr>
              <p:spPr bwMode="auto">
                <a:xfrm>
                  <a:off x="7870826" y="2462213"/>
                  <a:ext cx="101600" cy="100013"/>
                </a:xfrm>
                <a:custGeom>
                  <a:avLst/>
                  <a:gdLst>
                    <a:gd name="T0" fmla="*/ 44 w 64"/>
                    <a:gd name="T1" fmla="*/ 63 h 63"/>
                    <a:gd name="T2" fmla="*/ 0 w 64"/>
                    <a:gd name="T3" fmla="*/ 23 h 63"/>
                    <a:gd name="T4" fmla="*/ 20 w 64"/>
                    <a:gd name="T5" fmla="*/ 0 h 63"/>
                    <a:gd name="T6" fmla="*/ 64 w 64"/>
                    <a:gd name="T7" fmla="*/ 41 h 63"/>
                    <a:gd name="T8" fmla="*/ 44 w 64"/>
                    <a:gd name="T9" fmla="*/ 63 h 63"/>
                  </a:gdLst>
                  <a:ahLst/>
                  <a:cxnLst>
                    <a:cxn ang="0">
                      <a:pos x="T0" y="T1"/>
                    </a:cxn>
                    <a:cxn ang="0">
                      <a:pos x="T2" y="T3"/>
                    </a:cxn>
                    <a:cxn ang="0">
                      <a:pos x="T4" y="T5"/>
                    </a:cxn>
                    <a:cxn ang="0">
                      <a:pos x="T6" y="T7"/>
                    </a:cxn>
                    <a:cxn ang="0">
                      <a:pos x="T8" y="T9"/>
                    </a:cxn>
                  </a:cxnLst>
                  <a:rect l="0" t="0" r="r" b="b"/>
                  <a:pathLst>
                    <a:path w="64" h="63">
                      <a:moveTo>
                        <a:pt x="44" y="63"/>
                      </a:moveTo>
                      <a:lnTo>
                        <a:pt x="0" y="23"/>
                      </a:lnTo>
                      <a:lnTo>
                        <a:pt x="20" y="0"/>
                      </a:lnTo>
                      <a:lnTo>
                        <a:pt x="64" y="41"/>
                      </a:lnTo>
                      <a:lnTo>
                        <a:pt x="44" y="6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sp>
              <p:nvSpPr>
                <p:cNvPr id="47" name="Freeform 269">
                  <a:extLst>
                    <a:ext uri="{FF2B5EF4-FFF2-40B4-BE49-F238E27FC236}">
                      <a16:creationId xmlns:a16="http://schemas.microsoft.com/office/drawing/2014/main" id="{603A3DBC-6ECA-4B3E-A67C-A80CC97937DE}"/>
                    </a:ext>
                  </a:extLst>
                </p:cNvPr>
                <p:cNvSpPr>
                  <a:spLocks/>
                </p:cNvSpPr>
                <p:nvPr/>
              </p:nvSpPr>
              <p:spPr bwMode="auto">
                <a:xfrm>
                  <a:off x="7761288" y="2616201"/>
                  <a:ext cx="106363" cy="87313"/>
                </a:xfrm>
                <a:custGeom>
                  <a:avLst/>
                  <a:gdLst>
                    <a:gd name="T0" fmla="*/ 52 w 67"/>
                    <a:gd name="T1" fmla="*/ 55 h 55"/>
                    <a:gd name="T2" fmla="*/ 0 w 67"/>
                    <a:gd name="T3" fmla="*/ 26 h 55"/>
                    <a:gd name="T4" fmla="*/ 15 w 67"/>
                    <a:gd name="T5" fmla="*/ 0 h 55"/>
                    <a:gd name="T6" fmla="*/ 67 w 67"/>
                    <a:gd name="T7" fmla="*/ 29 h 55"/>
                    <a:gd name="T8" fmla="*/ 52 w 67"/>
                    <a:gd name="T9" fmla="*/ 55 h 55"/>
                  </a:gdLst>
                  <a:ahLst/>
                  <a:cxnLst>
                    <a:cxn ang="0">
                      <a:pos x="T0" y="T1"/>
                    </a:cxn>
                    <a:cxn ang="0">
                      <a:pos x="T2" y="T3"/>
                    </a:cxn>
                    <a:cxn ang="0">
                      <a:pos x="T4" y="T5"/>
                    </a:cxn>
                    <a:cxn ang="0">
                      <a:pos x="T6" y="T7"/>
                    </a:cxn>
                    <a:cxn ang="0">
                      <a:pos x="T8" y="T9"/>
                    </a:cxn>
                  </a:cxnLst>
                  <a:rect l="0" t="0" r="r" b="b"/>
                  <a:pathLst>
                    <a:path w="67" h="55">
                      <a:moveTo>
                        <a:pt x="52" y="55"/>
                      </a:moveTo>
                      <a:lnTo>
                        <a:pt x="0" y="26"/>
                      </a:lnTo>
                      <a:lnTo>
                        <a:pt x="15" y="0"/>
                      </a:lnTo>
                      <a:lnTo>
                        <a:pt x="67" y="29"/>
                      </a:lnTo>
                      <a:lnTo>
                        <a:pt x="52" y="5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sp>
              <p:nvSpPr>
                <p:cNvPr id="48" name="Freeform 270">
                  <a:extLst>
                    <a:ext uri="{FF2B5EF4-FFF2-40B4-BE49-F238E27FC236}">
                      <a16:creationId xmlns:a16="http://schemas.microsoft.com/office/drawing/2014/main" id="{0F7E6AE9-98CA-4620-AB33-54F1E0AB17EE}"/>
                    </a:ext>
                  </a:extLst>
                </p:cNvPr>
                <p:cNvSpPr>
                  <a:spLocks/>
                </p:cNvSpPr>
                <p:nvPr/>
              </p:nvSpPr>
              <p:spPr bwMode="auto">
                <a:xfrm>
                  <a:off x="7688263" y="2789238"/>
                  <a:ext cx="104775" cy="76200"/>
                </a:xfrm>
                <a:custGeom>
                  <a:avLst/>
                  <a:gdLst>
                    <a:gd name="T0" fmla="*/ 57 w 66"/>
                    <a:gd name="T1" fmla="*/ 48 h 48"/>
                    <a:gd name="T2" fmla="*/ 0 w 66"/>
                    <a:gd name="T3" fmla="*/ 28 h 48"/>
                    <a:gd name="T4" fmla="*/ 9 w 66"/>
                    <a:gd name="T5" fmla="*/ 0 h 48"/>
                    <a:gd name="T6" fmla="*/ 66 w 66"/>
                    <a:gd name="T7" fmla="*/ 19 h 48"/>
                    <a:gd name="T8" fmla="*/ 57 w 66"/>
                    <a:gd name="T9" fmla="*/ 48 h 48"/>
                  </a:gdLst>
                  <a:ahLst/>
                  <a:cxnLst>
                    <a:cxn ang="0">
                      <a:pos x="T0" y="T1"/>
                    </a:cxn>
                    <a:cxn ang="0">
                      <a:pos x="T2" y="T3"/>
                    </a:cxn>
                    <a:cxn ang="0">
                      <a:pos x="T4" y="T5"/>
                    </a:cxn>
                    <a:cxn ang="0">
                      <a:pos x="T6" y="T7"/>
                    </a:cxn>
                    <a:cxn ang="0">
                      <a:pos x="T8" y="T9"/>
                    </a:cxn>
                  </a:cxnLst>
                  <a:rect l="0" t="0" r="r" b="b"/>
                  <a:pathLst>
                    <a:path w="66" h="48">
                      <a:moveTo>
                        <a:pt x="57" y="48"/>
                      </a:moveTo>
                      <a:lnTo>
                        <a:pt x="0" y="28"/>
                      </a:lnTo>
                      <a:lnTo>
                        <a:pt x="9" y="0"/>
                      </a:lnTo>
                      <a:lnTo>
                        <a:pt x="66" y="19"/>
                      </a:lnTo>
                      <a:lnTo>
                        <a:pt x="57" y="4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sp>
              <p:nvSpPr>
                <p:cNvPr id="49" name="Freeform 271">
                  <a:extLst>
                    <a:ext uri="{FF2B5EF4-FFF2-40B4-BE49-F238E27FC236}">
                      <a16:creationId xmlns:a16="http://schemas.microsoft.com/office/drawing/2014/main" id="{25BBFA28-CF4E-4B44-8A5A-FD93F243A23E}"/>
                    </a:ext>
                  </a:extLst>
                </p:cNvPr>
                <p:cNvSpPr>
                  <a:spLocks/>
                </p:cNvSpPr>
                <p:nvPr/>
              </p:nvSpPr>
              <p:spPr bwMode="auto">
                <a:xfrm>
                  <a:off x="7651751" y="2974976"/>
                  <a:ext cx="100013" cy="58738"/>
                </a:xfrm>
                <a:custGeom>
                  <a:avLst/>
                  <a:gdLst>
                    <a:gd name="T0" fmla="*/ 60 w 63"/>
                    <a:gd name="T1" fmla="*/ 37 h 37"/>
                    <a:gd name="T2" fmla="*/ 0 w 63"/>
                    <a:gd name="T3" fmla="*/ 31 h 37"/>
                    <a:gd name="T4" fmla="*/ 4 w 63"/>
                    <a:gd name="T5" fmla="*/ 0 h 37"/>
                    <a:gd name="T6" fmla="*/ 63 w 63"/>
                    <a:gd name="T7" fmla="*/ 7 h 37"/>
                    <a:gd name="T8" fmla="*/ 60 w 63"/>
                    <a:gd name="T9" fmla="*/ 37 h 37"/>
                  </a:gdLst>
                  <a:ahLst/>
                  <a:cxnLst>
                    <a:cxn ang="0">
                      <a:pos x="T0" y="T1"/>
                    </a:cxn>
                    <a:cxn ang="0">
                      <a:pos x="T2" y="T3"/>
                    </a:cxn>
                    <a:cxn ang="0">
                      <a:pos x="T4" y="T5"/>
                    </a:cxn>
                    <a:cxn ang="0">
                      <a:pos x="T6" y="T7"/>
                    </a:cxn>
                    <a:cxn ang="0">
                      <a:pos x="T8" y="T9"/>
                    </a:cxn>
                  </a:cxnLst>
                  <a:rect l="0" t="0" r="r" b="b"/>
                  <a:pathLst>
                    <a:path w="63" h="37">
                      <a:moveTo>
                        <a:pt x="60" y="37"/>
                      </a:moveTo>
                      <a:lnTo>
                        <a:pt x="0" y="31"/>
                      </a:lnTo>
                      <a:lnTo>
                        <a:pt x="4" y="0"/>
                      </a:lnTo>
                      <a:lnTo>
                        <a:pt x="63" y="7"/>
                      </a:lnTo>
                      <a:lnTo>
                        <a:pt x="60" y="3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sp>
              <p:nvSpPr>
                <p:cNvPr id="50" name="Freeform 272">
                  <a:extLst>
                    <a:ext uri="{FF2B5EF4-FFF2-40B4-BE49-F238E27FC236}">
                      <a16:creationId xmlns:a16="http://schemas.microsoft.com/office/drawing/2014/main" id="{7A84640E-2B53-4CC9-9204-FB7F96CBC07E}"/>
                    </a:ext>
                  </a:extLst>
                </p:cNvPr>
                <p:cNvSpPr>
                  <a:spLocks/>
                </p:cNvSpPr>
                <p:nvPr/>
              </p:nvSpPr>
              <p:spPr bwMode="auto">
                <a:xfrm>
                  <a:off x="7651751" y="3157538"/>
                  <a:ext cx="100013" cy="58738"/>
                </a:xfrm>
                <a:custGeom>
                  <a:avLst/>
                  <a:gdLst>
                    <a:gd name="T0" fmla="*/ 4 w 63"/>
                    <a:gd name="T1" fmla="*/ 37 h 37"/>
                    <a:gd name="T2" fmla="*/ 0 w 63"/>
                    <a:gd name="T3" fmla="*/ 7 h 37"/>
                    <a:gd name="T4" fmla="*/ 60 w 63"/>
                    <a:gd name="T5" fmla="*/ 0 h 37"/>
                    <a:gd name="T6" fmla="*/ 63 w 63"/>
                    <a:gd name="T7" fmla="*/ 31 h 37"/>
                    <a:gd name="T8" fmla="*/ 4 w 63"/>
                    <a:gd name="T9" fmla="*/ 37 h 37"/>
                  </a:gdLst>
                  <a:ahLst/>
                  <a:cxnLst>
                    <a:cxn ang="0">
                      <a:pos x="T0" y="T1"/>
                    </a:cxn>
                    <a:cxn ang="0">
                      <a:pos x="T2" y="T3"/>
                    </a:cxn>
                    <a:cxn ang="0">
                      <a:pos x="T4" y="T5"/>
                    </a:cxn>
                    <a:cxn ang="0">
                      <a:pos x="T6" y="T7"/>
                    </a:cxn>
                    <a:cxn ang="0">
                      <a:pos x="T8" y="T9"/>
                    </a:cxn>
                  </a:cxnLst>
                  <a:rect l="0" t="0" r="r" b="b"/>
                  <a:pathLst>
                    <a:path w="63" h="37">
                      <a:moveTo>
                        <a:pt x="4" y="37"/>
                      </a:moveTo>
                      <a:lnTo>
                        <a:pt x="0" y="7"/>
                      </a:lnTo>
                      <a:lnTo>
                        <a:pt x="60" y="0"/>
                      </a:lnTo>
                      <a:lnTo>
                        <a:pt x="63" y="31"/>
                      </a:lnTo>
                      <a:lnTo>
                        <a:pt x="4" y="3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sp>
              <p:nvSpPr>
                <p:cNvPr id="51" name="Freeform 273">
                  <a:extLst>
                    <a:ext uri="{FF2B5EF4-FFF2-40B4-BE49-F238E27FC236}">
                      <a16:creationId xmlns:a16="http://schemas.microsoft.com/office/drawing/2014/main" id="{C6794764-EA44-4A35-B42E-D05D12C03F89}"/>
                    </a:ext>
                  </a:extLst>
                </p:cNvPr>
                <p:cNvSpPr>
                  <a:spLocks/>
                </p:cNvSpPr>
                <p:nvPr/>
              </p:nvSpPr>
              <p:spPr bwMode="auto">
                <a:xfrm>
                  <a:off x="7688263" y="3327401"/>
                  <a:ext cx="104775" cy="76200"/>
                </a:xfrm>
                <a:custGeom>
                  <a:avLst/>
                  <a:gdLst>
                    <a:gd name="T0" fmla="*/ 9 w 66"/>
                    <a:gd name="T1" fmla="*/ 48 h 48"/>
                    <a:gd name="T2" fmla="*/ 0 w 66"/>
                    <a:gd name="T3" fmla="*/ 19 h 48"/>
                    <a:gd name="T4" fmla="*/ 57 w 66"/>
                    <a:gd name="T5" fmla="*/ 0 h 48"/>
                    <a:gd name="T6" fmla="*/ 66 w 66"/>
                    <a:gd name="T7" fmla="*/ 30 h 48"/>
                    <a:gd name="T8" fmla="*/ 9 w 66"/>
                    <a:gd name="T9" fmla="*/ 48 h 48"/>
                  </a:gdLst>
                  <a:ahLst/>
                  <a:cxnLst>
                    <a:cxn ang="0">
                      <a:pos x="T0" y="T1"/>
                    </a:cxn>
                    <a:cxn ang="0">
                      <a:pos x="T2" y="T3"/>
                    </a:cxn>
                    <a:cxn ang="0">
                      <a:pos x="T4" y="T5"/>
                    </a:cxn>
                    <a:cxn ang="0">
                      <a:pos x="T6" y="T7"/>
                    </a:cxn>
                    <a:cxn ang="0">
                      <a:pos x="T8" y="T9"/>
                    </a:cxn>
                  </a:cxnLst>
                  <a:rect l="0" t="0" r="r" b="b"/>
                  <a:pathLst>
                    <a:path w="66" h="48">
                      <a:moveTo>
                        <a:pt x="9" y="48"/>
                      </a:moveTo>
                      <a:lnTo>
                        <a:pt x="0" y="19"/>
                      </a:lnTo>
                      <a:lnTo>
                        <a:pt x="57" y="0"/>
                      </a:lnTo>
                      <a:lnTo>
                        <a:pt x="66" y="30"/>
                      </a:lnTo>
                      <a:lnTo>
                        <a:pt x="9" y="4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sp>
              <p:nvSpPr>
                <p:cNvPr id="52" name="Freeform 274">
                  <a:extLst>
                    <a:ext uri="{FF2B5EF4-FFF2-40B4-BE49-F238E27FC236}">
                      <a16:creationId xmlns:a16="http://schemas.microsoft.com/office/drawing/2014/main" id="{ECABC25A-4518-4111-9BA8-1DD818093C73}"/>
                    </a:ext>
                  </a:extLst>
                </p:cNvPr>
                <p:cNvSpPr>
                  <a:spLocks/>
                </p:cNvSpPr>
                <p:nvPr/>
              </p:nvSpPr>
              <p:spPr bwMode="auto">
                <a:xfrm>
                  <a:off x="7761288" y="3486151"/>
                  <a:ext cx="106363" cy="92075"/>
                </a:xfrm>
                <a:custGeom>
                  <a:avLst/>
                  <a:gdLst>
                    <a:gd name="T0" fmla="*/ 15 w 67"/>
                    <a:gd name="T1" fmla="*/ 58 h 58"/>
                    <a:gd name="T2" fmla="*/ 0 w 67"/>
                    <a:gd name="T3" fmla="*/ 30 h 58"/>
                    <a:gd name="T4" fmla="*/ 52 w 67"/>
                    <a:gd name="T5" fmla="*/ 0 h 58"/>
                    <a:gd name="T6" fmla="*/ 67 w 67"/>
                    <a:gd name="T7" fmla="*/ 26 h 58"/>
                    <a:gd name="T8" fmla="*/ 15 w 67"/>
                    <a:gd name="T9" fmla="*/ 58 h 58"/>
                  </a:gdLst>
                  <a:ahLst/>
                  <a:cxnLst>
                    <a:cxn ang="0">
                      <a:pos x="T0" y="T1"/>
                    </a:cxn>
                    <a:cxn ang="0">
                      <a:pos x="T2" y="T3"/>
                    </a:cxn>
                    <a:cxn ang="0">
                      <a:pos x="T4" y="T5"/>
                    </a:cxn>
                    <a:cxn ang="0">
                      <a:pos x="T6" y="T7"/>
                    </a:cxn>
                    <a:cxn ang="0">
                      <a:pos x="T8" y="T9"/>
                    </a:cxn>
                  </a:cxnLst>
                  <a:rect l="0" t="0" r="r" b="b"/>
                  <a:pathLst>
                    <a:path w="67" h="58">
                      <a:moveTo>
                        <a:pt x="15" y="58"/>
                      </a:moveTo>
                      <a:lnTo>
                        <a:pt x="0" y="30"/>
                      </a:lnTo>
                      <a:lnTo>
                        <a:pt x="52" y="0"/>
                      </a:lnTo>
                      <a:lnTo>
                        <a:pt x="67" y="26"/>
                      </a:lnTo>
                      <a:lnTo>
                        <a:pt x="15" y="5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sp>
              <p:nvSpPr>
                <p:cNvPr id="53" name="Freeform 275">
                  <a:extLst>
                    <a:ext uri="{FF2B5EF4-FFF2-40B4-BE49-F238E27FC236}">
                      <a16:creationId xmlns:a16="http://schemas.microsoft.com/office/drawing/2014/main" id="{973AFCC4-A50F-4B89-9F66-FAF5189135CC}"/>
                    </a:ext>
                  </a:extLst>
                </p:cNvPr>
                <p:cNvSpPr>
                  <a:spLocks/>
                </p:cNvSpPr>
                <p:nvPr/>
              </p:nvSpPr>
              <p:spPr bwMode="auto">
                <a:xfrm>
                  <a:off x="7870826" y="3627438"/>
                  <a:ext cx="101600" cy="100013"/>
                </a:xfrm>
                <a:custGeom>
                  <a:avLst/>
                  <a:gdLst>
                    <a:gd name="T0" fmla="*/ 20 w 64"/>
                    <a:gd name="T1" fmla="*/ 63 h 63"/>
                    <a:gd name="T2" fmla="*/ 0 w 64"/>
                    <a:gd name="T3" fmla="*/ 41 h 63"/>
                    <a:gd name="T4" fmla="*/ 44 w 64"/>
                    <a:gd name="T5" fmla="*/ 0 h 63"/>
                    <a:gd name="T6" fmla="*/ 64 w 64"/>
                    <a:gd name="T7" fmla="*/ 24 h 63"/>
                    <a:gd name="T8" fmla="*/ 20 w 64"/>
                    <a:gd name="T9" fmla="*/ 63 h 63"/>
                  </a:gdLst>
                  <a:ahLst/>
                  <a:cxnLst>
                    <a:cxn ang="0">
                      <a:pos x="T0" y="T1"/>
                    </a:cxn>
                    <a:cxn ang="0">
                      <a:pos x="T2" y="T3"/>
                    </a:cxn>
                    <a:cxn ang="0">
                      <a:pos x="T4" y="T5"/>
                    </a:cxn>
                    <a:cxn ang="0">
                      <a:pos x="T6" y="T7"/>
                    </a:cxn>
                    <a:cxn ang="0">
                      <a:pos x="T8" y="T9"/>
                    </a:cxn>
                  </a:cxnLst>
                  <a:rect l="0" t="0" r="r" b="b"/>
                  <a:pathLst>
                    <a:path w="64" h="63">
                      <a:moveTo>
                        <a:pt x="20" y="63"/>
                      </a:moveTo>
                      <a:lnTo>
                        <a:pt x="0" y="41"/>
                      </a:lnTo>
                      <a:lnTo>
                        <a:pt x="44" y="0"/>
                      </a:lnTo>
                      <a:lnTo>
                        <a:pt x="64" y="24"/>
                      </a:lnTo>
                      <a:lnTo>
                        <a:pt x="20" y="6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sp>
              <p:nvSpPr>
                <p:cNvPr id="54" name="Freeform 276">
                  <a:extLst>
                    <a:ext uri="{FF2B5EF4-FFF2-40B4-BE49-F238E27FC236}">
                      <a16:creationId xmlns:a16="http://schemas.microsoft.com/office/drawing/2014/main" id="{045645C6-3246-40C3-8BB4-A7D1CC944CB4}"/>
                    </a:ext>
                  </a:extLst>
                </p:cNvPr>
                <p:cNvSpPr>
                  <a:spLocks/>
                </p:cNvSpPr>
                <p:nvPr/>
              </p:nvSpPr>
              <p:spPr bwMode="auto">
                <a:xfrm>
                  <a:off x="8008938" y="3748088"/>
                  <a:ext cx="96838" cy="106363"/>
                </a:xfrm>
                <a:custGeom>
                  <a:avLst/>
                  <a:gdLst>
                    <a:gd name="T0" fmla="*/ 26 w 61"/>
                    <a:gd name="T1" fmla="*/ 67 h 67"/>
                    <a:gd name="T2" fmla="*/ 0 w 61"/>
                    <a:gd name="T3" fmla="*/ 48 h 67"/>
                    <a:gd name="T4" fmla="*/ 37 w 61"/>
                    <a:gd name="T5" fmla="*/ 0 h 67"/>
                    <a:gd name="T6" fmla="*/ 61 w 61"/>
                    <a:gd name="T7" fmla="*/ 17 h 67"/>
                    <a:gd name="T8" fmla="*/ 26 w 61"/>
                    <a:gd name="T9" fmla="*/ 67 h 67"/>
                  </a:gdLst>
                  <a:ahLst/>
                  <a:cxnLst>
                    <a:cxn ang="0">
                      <a:pos x="T0" y="T1"/>
                    </a:cxn>
                    <a:cxn ang="0">
                      <a:pos x="T2" y="T3"/>
                    </a:cxn>
                    <a:cxn ang="0">
                      <a:pos x="T4" y="T5"/>
                    </a:cxn>
                    <a:cxn ang="0">
                      <a:pos x="T6" y="T7"/>
                    </a:cxn>
                    <a:cxn ang="0">
                      <a:pos x="T8" y="T9"/>
                    </a:cxn>
                  </a:cxnLst>
                  <a:rect l="0" t="0" r="r" b="b"/>
                  <a:pathLst>
                    <a:path w="61" h="67">
                      <a:moveTo>
                        <a:pt x="26" y="67"/>
                      </a:moveTo>
                      <a:lnTo>
                        <a:pt x="0" y="48"/>
                      </a:lnTo>
                      <a:lnTo>
                        <a:pt x="37" y="0"/>
                      </a:lnTo>
                      <a:lnTo>
                        <a:pt x="61" y="17"/>
                      </a:lnTo>
                      <a:lnTo>
                        <a:pt x="26" y="6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grpSp>
        </p:grpSp>
        <p:sp>
          <p:nvSpPr>
            <p:cNvPr id="6" name="Rectangle 5">
              <a:extLst>
                <a:ext uri="{FF2B5EF4-FFF2-40B4-BE49-F238E27FC236}">
                  <a16:creationId xmlns:a16="http://schemas.microsoft.com/office/drawing/2014/main" id="{3BFBFF1D-6A37-45C6-ACD9-C2169BB03779}"/>
                </a:ext>
              </a:extLst>
            </p:cNvPr>
            <p:cNvSpPr/>
            <p:nvPr/>
          </p:nvSpPr>
          <p:spPr>
            <a:xfrm>
              <a:off x="6953285" y="4801999"/>
              <a:ext cx="1476883" cy="149766"/>
            </a:xfrm>
            <a:prstGeom prst="rect">
              <a:avLst/>
            </a:prstGeom>
            <a:noFill/>
          </p:spPr>
          <p:txBody>
            <a:bodyPr>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endParaRPr kumimoji="0" lang="en-US" sz="1200" b="1" i="0" u="none" strike="noStrike" kern="0" cap="none" spc="0" normalizeH="0" baseline="0" noProof="0">
                <a:ln>
                  <a:noFill/>
                </a:ln>
                <a:solidFill>
                  <a:srgbClr val="000000"/>
                </a:solidFill>
                <a:effectLst/>
                <a:uLnTx/>
                <a:uFillTx/>
                <a:latin typeface="Open Sans" charset="0"/>
                <a:ea typeface="Open Sans" charset="0"/>
                <a:cs typeface="Open Sans" charset="0"/>
              </a:endParaRPr>
            </a:p>
          </p:txBody>
        </p:sp>
      </p:grpSp>
      <p:cxnSp>
        <p:nvCxnSpPr>
          <p:cNvPr id="55" name="Straight Connector 54">
            <a:extLst>
              <a:ext uri="{FF2B5EF4-FFF2-40B4-BE49-F238E27FC236}">
                <a16:creationId xmlns:a16="http://schemas.microsoft.com/office/drawing/2014/main" id="{F04A6D5B-C512-43F6-8853-D13870CA10B3}"/>
              </a:ext>
            </a:extLst>
          </p:cNvPr>
          <p:cNvCxnSpPr>
            <a:cxnSpLocks/>
            <a:stCxn id="7" idx="56"/>
          </p:cNvCxnSpPr>
          <p:nvPr userDrawn="1"/>
        </p:nvCxnSpPr>
        <p:spPr>
          <a:xfrm>
            <a:off x="8922139" y="4968552"/>
            <a:ext cx="326986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0358A89B-C4A0-4BF6-A7C2-3F1B9632BFBB}"/>
              </a:ext>
            </a:extLst>
          </p:cNvPr>
          <p:cNvCxnSpPr>
            <a:cxnSpLocks/>
          </p:cNvCxnSpPr>
          <p:nvPr userDrawn="1"/>
        </p:nvCxnSpPr>
        <p:spPr>
          <a:xfrm flipV="1">
            <a:off x="0" y="4628982"/>
            <a:ext cx="7894216" cy="8099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59" name="Text Placeholder 58">
            <a:extLst>
              <a:ext uri="{FF2B5EF4-FFF2-40B4-BE49-F238E27FC236}">
                <a16:creationId xmlns:a16="http://schemas.microsoft.com/office/drawing/2014/main" id="{D8A7A6F7-5F58-448E-ABB3-AECDCAC6588E}"/>
              </a:ext>
            </a:extLst>
          </p:cNvPr>
          <p:cNvSpPr>
            <a:spLocks noGrp="1"/>
          </p:cNvSpPr>
          <p:nvPr>
            <p:ph type="body" sz="quarter" idx="10" hasCustomPrompt="1"/>
          </p:nvPr>
        </p:nvSpPr>
        <p:spPr>
          <a:xfrm>
            <a:off x="952500" y="1206500"/>
            <a:ext cx="5337175" cy="2257425"/>
          </a:xfrm>
        </p:spPr>
        <p:txBody>
          <a:bodyPr/>
          <a:lstStyle>
            <a:lvl1pPr marL="0" indent="0">
              <a:buNone/>
              <a:defRPr sz="6600">
                <a:latin typeface="+mj-lt"/>
              </a:defRPr>
            </a:lvl1pPr>
          </a:lstStyle>
          <a:p>
            <a:pPr lvl="0"/>
            <a:r>
              <a:rPr lang="en-US" sz="6600">
                <a:latin typeface="+mj-lt"/>
              </a:rPr>
              <a:t>Section Header</a:t>
            </a:r>
            <a:endParaRPr lang="en-US"/>
          </a:p>
        </p:txBody>
      </p:sp>
    </p:spTree>
    <p:extLst>
      <p:ext uri="{BB962C8B-B14F-4D97-AF65-F5344CB8AC3E}">
        <p14:creationId xmlns:p14="http://schemas.microsoft.com/office/powerpoint/2010/main" val="20974052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914400" y="1828800"/>
            <a:ext cx="10363200" cy="4346274"/>
          </a:xfrm>
          <a:prstGeom prst="rect">
            <a:avLst/>
          </a:prstGeom>
        </p:spPr>
        <p:txBody>
          <a:bodyPr vert="horz"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Placeholder 1"/>
          <p:cNvSpPr>
            <a:spLocks noGrp="1"/>
          </p:cNvSpPr>
          <p:nvPr>
            <p:ph type="title"/>
          </p:nvPr>
        </p:nvSpPr>
        <p:spPr>
          <a:xfrm>
            <a:off x="914912" y="718263"/>
            <a:ext cx="10362688" cy="879756"/>
          </a:xfrm>
          <a:prstGeom prst="rect">
            <a:avLst/>
          </a:prstGeom>
        </p:spPr>
        <p:txBody>
          <a:bodyPr vert="horz" lIns="0" tIns="45720" rIns="91440" bIns="0" rtlCol="0" anchor="t" anchorCtr="0">
            <a:noAutofit/>
          </a:bodyPr>
          <a:lstStyle/>
          <a:p>
            <a:r>
              <a:rPr lang="en-US"/>
              <a:t>Click To Edit Master Title</a:t>
            </a:r>
          </a:p>
        </p:txBody>
      </p:sp>
      <p:sp>
        <p:nvSpPr>
          <p:cNvPr id="4" name="Rectangle 2"/>
          <p:cNvSpPr>
            <a:spLocks/>
          </p:cNvSpPr>
          <p:nvPr/>
        </p:nvSpPr>
        <p:spPr bwMode="auto">
          <a:xfrm>
            <a:off x="914719" y="6444147"/>
            <a:ext cx="3353482" cy="1231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0" bIns="0">
            <a:spAutoFit/>
          </a:bodyPr>
          <a:lstStyle/>
          <a:p>
            <a:fld id="{C84F2FB2-4A16-1542-BD5E-F56870239E74}" type="slidenum">
              <a:rPr lang="en-US" sz="800" smtClean="0">
                <a:solidFill>
                  <a:schemeClr val="accent5">
                    <a:lumMod val="60000"/>
                    <a:lumOff val="40000"/>
                  </a:schemeClr>
                </a:solidFill>
                <a:latin typeface="Open Sans" charset="0"/>
                <a:ea typeface="Open Sans" charset="0"/>
                <a:cs typeface="Open Sans" charset="0"/>
                <a:sym typeface="Frutiger Next Pro Light" charset="0"/>
              </a:rPr>
              <a:t>‹#›</a:t>
            </a:fld>
            <a:r>
              <a:rPr lang="en-US" sz="800" dirty="0">
                <a:solidFill>
                  <a:schemeClr val="accent5">
                    <a:lumMod val="60000"/>
                    <a:lumOff val="40000"/>
                  </a:schemeClr>
                </a:solidFill>
                <a:latin typeface="Open Sans" charset="0"/>
                <a:ea typeface="Open Sans" charset="0"/>
                <a:cs typeface="Open Sans" charset="0"/>
                <a:sym typeface="Frutiger Next Pro Light" charset="0"/>
              </a:rPr>
              <a:t>  |  Copyright </a:t>
            </a:r>
            <a:r>
              <a:rPr lang="en-US" sz="800">
                <a:solidFill>
                  <a:schemeClr val="accent5">
                    <a:lumMod val="60000"/>
                    <a:lumOff val="40000"/>
                  </a:schemeClr>
                </a:solidFill>
                <a:latin typeface="Open Sans" charset="0"/>
                <a:ea typeface="Open Sans" charset="0"/>
                <a:cs typeface="Open Sans" charset="0"/>
                <a:sym typeface="Frutiger Next Pro Light" charset="0"/>
              </a:rPr>
              <a:t>© 2020 </a:t>
            </a:r>
            <a:r>
              <a:rPr lang="en-US" sz="800" dirty="0">
                <a:solidFill>
                  <a:schemeClr val="accent5">
                    <a:lumMod val="60000"/>
                    <a:lumOff val="40000"/>
                  </a:schemeClr>
                </a:solidFill>
                <a:latin typeface="Open Sans" charset="0"/>
                <a:ea typeface="Open Sans" charset="0"/>
                <a:cs typeface="Open Sans" charset="0"/>
                <a:sym typeface="Frutiger Next Pro Light" charset="0"/>
              </a:rPr>
              <a:t>Deloitte Development LLC. All rights reserved.</a:t>
            </a:r>
          </a:p>
        </p:txBody>
      </p:sp>
    </p:spTree>
    <p:extLst>
      <p:ext uri="{BB962C8B-B14F-4D97-AF65-F5344CB8AC3E}">
        <p14:creationId xmlns:p14="http://schemas.microsoft.com/office/powerpoint/2010/main" val="51090002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914400" rtl="0" eaLnBrk="1" latinLnBrk="0" hangingPunct="1">
        <a:lnSpc>
          <a:spcPct val="80000"/>
        </a:lnSpc>
        <a:spcBef>
          <a:spcPct val="0"/>
        </a:spcBef>
        <a:buNone/>
        <a:defRPr sz="4800" b="0" i="0" kern="1200" cap="none" spc="-100" baseline="0">
          <a:solidFill>
            <a:schemeClr val="tx1"/>
          </a:solidFill>
          <a:latin typeface="+mj-lt"/>
          <a:ea typeface="Bebas Neue" charset="0"/>
          <a:cs typeface="Chronicle Display Black"/>
        </a:defRPr>
      </a:lvl1pPr>
    </p:titleStyle>
    <p:bodyStyle>
      <a:lvl1pPr marL="228600" indent="-228600" algn="l" defTabSz="914400" rtl="0" eaLnBrk="1" latinLnBrk="0" hangingPunct="1">
        <a:lnSpc>
          <a:spcPct val="100000"/>
        </a:lnSpc>
        <a:spcBef>
          <a:spcPts val="1000"/>
        </a:spcBef>
        <a:buClr>
          <a:schemeClr val="accent5"/>
        </a:buClr>
        <a:buSzPct val="75000"/>
        <a:buFont typeface="Arial" panose="020B0604020202020204" pitchFamily="34" charset="0"/>
        <a:buChar char="•"/>
        <a:defRPr sz="2000" kern="1200" spc="-30">
          <a:solidFill>
            <a:schemeClr val="tx1"/>
          </a:solidFill>
          <a:latin typeface="+mn-lt"/>
          <a:ea typeface="Open Sans" charset="0"/>
          <a:cs typeface="Open Sans" charset="0"/>
        </a:defRPr>
      </a:lvl1pPr>
      <a:lvl2pPr marL="6858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800" kern="1200" spc="-30">
          <a:solidFill>
            <a:schemeClr val="tx1"/>
          </a:solidFill>
          <a:latin typeface="+mn-lt"/>
          <a:ea typeface="Open Sans" charset="0"/>
          <a:cs typeface="Open Sans" charset="0"/>
        </a:defRPr>
      </a:lvl2pPr>
      <a:lvl3pPr marL="11430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600" kern="1200" spc="-30">
          <a:solidFill>
            <a:schemeClr val="tx1"/>
          </a:solidFill>
          <a:latin typeface="+mn-lt"/>
          <a:ea typeface="Open Sans" charset="0"/>
          <a:cs typeface="Open Sans" charset="0"/>
        </a:defRPr>
      </a:lvl3pPr>
      <a:lvl4pPr marL="16002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mn-lt"/>
          <a:ea typeface="Open Sans" charset="0"/>
          <a:cs typeface="Open Sans" charset="0"/>
        </a:defRPr>
      </a:lvl4pPr>
      <a:lvl5pPr marL="20574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mn-lt"/>
          <a:ea typeface="Open Sans" charset="0"/>
          <a:cs typeface="Open Sans"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576">
          <p15:clr>
            <a:srgbClr val="F26B43"/>
          </p15:clr>
        </p15:guide>
        <p15:guide id="4" pos="7104">
          <p15:clr>
            <a:srgbClr val="F26B43"/>
          </p15:clr>
        </p15:guide>
        <p15:guide id="5" pos="2976">
          <p15:clr>
            <a:srgbClr val="F26B43"/>
          </p15:clr>
        </p15:guide>
        <p15:guide id="6" orient="horz" pos="1152">
          <p15:clr>
            <a:srgbClr val="F26B43"/>
          </p15:clr>
        </p15:guide>
        <p15:guide id="7" pos="2688">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image" Target="../media/image14.png"/><Relationship Id="rId2" Type="http://schemas.openxmlformats.org/officeDocument/2006/relationships/tags" Target="../tags/tag14.xml"/><Relationship Id="rId1" Type="http://schemas.openxmlformats.org/officeDocument/2006/relationships/vmlDrawing" Target="../drawings/vmlDrawing11.vml"/><Relationship Id="rId6" Type="http://schemas.openxmlformats.org/officeDocument/2006/relationships/image" Target="../media/image1.emf"/><Relationship Id="rId5" Type="http://schemas.openxmlformats.org/officeDocument/2006/relationships/oleObject" Target="../embeddings/oleObject8.bin"/><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15.xml"/><Relationship Id="rId1" Type="http://schemas.openxmlformats.org/officeDocument/2006/relationships/vmlDrawing" Target="../drawings/vmlDrawing12.vml"/><Relationship Id="rId6" Type="http://schemas.openxmlformats.org/officeDocument/2006/relationships/image" Target="../media/image1.emf"/><Relationship Id="rId5" Type="http://schemas.openxmlformats.org/officeDocument/2006/relationships/oleObject" Target="../embeddings/oleObject8.bin"/><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slideLayout" Target="../slideLayouts/slideLayout4.xml"/><Relationship Id="rId7" Type="http://schemas.openxmlformats.org/officeDocument/2006/relationships/image" Target="../media/image15.png"/><Relationship Id="rId2" Type="http://schemas.openxmlformats.org/officeDocument/2006/relationships/tags" Target="../tags/tag16.xml"/><Relationship Id="rId1" Type="http://schemas.openxmlformats.org/officeDocument/2006/relationships/vmlDrawing" Target="../drawings/vmlDrawing13.vml"/><Relationship Id="rId6" Type="http://schemas.openxmlformats.org/officeDocument/2006/relationships/image" Target="../media/image1.emf"/><Relationship Id="rId5" Type="http://schemas.openxmlformats.org/officeDocument/2006/relationships/oleObject" Target="../embeddings/oleObject9.bin"/><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slideLayout" Target="../slideLayouts/slideLayout4.xml"/><Relationship Id="rId7" Type="http://schemas.openxmlformats.org/officeDocument/2006/relationships/image" Target="../media/image16.png"/><Relationship Id="rId2" Type="http://schemas.openxmlformats.org/officeDocument/2006/relationships/tags" Target="../tags/tag17.xml"/><Relationship Id="rId1" Type="http://schemas.openxmlformats.org/officeDocument/2006/relationships/vmlDrawing" Target="../drawings/vmlDrawing14.vml"/><Relationship Id="rId6" Type="http://schemas.openxmlformats.org/officeDocument/2006/relationships/image" Target="../media/image1.emf"/><Relationship Id="rId5" Type="http://schemas.openxmlformats.org/officeDocument/2006/relationships/oleObject" Target="../embeddings/oleObject9.bin"/><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slideLayout" Target="../slideLayouts/slideLayout4.xml"/><Relationship Id="rId7" Type="http://schemas.openxmlformats.org/officeDocument/2006/relationships/image" Target="../media/image16.png"/><Relationship Id="rId2" Type="http://schemas.openxmlformats.org/officeDocument/2006/relationships/tags" Target="../tags/tag18.xml"/><Relationship Id="rId1" Type="http://schemas.openxmlformats.org/officeDocument/2006/relationships/vmlDrawing" Target="../drawings/vmlDrawing15.vml"/><Relationship Id="rId6" Type="http://schemas.openxmlformats.org/officeDocument/2006/relationships/image" Target="../media/image1.emf"/><Relationship Id="rId5" Type="http://schemas.openxmlformats.org/officeDocument/2006/relationships/oleObject" Target="../embeddings/oleObject9.bin"/><Relationship Id="rId4" Type="http://schemas.openxmlformats.org/officeDocument/2006/relationships/notesSlide" Target="../notesSlides/notesSlide14.xml"/><Relationship Id="rId9"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tags" Target="../tags/tag20.xml"/><Relationship Id="rId7" Type="http://schemas.openxmlformats.org/officeDocument/2006/relationships/image" Target="../media/image5.emf"/><Relationship Id="rId2" Type="http://schemas.openxmlformats.org/officeDocument/2006/relationships/tags" Target="../tags/tag19.xml"/><Relationship Id="rId1" Type="http://schemas.openxmlformats.org/officeDocument/2006/relationships/vmlDrawing" Target="../drawings/vmlDrawing16.vml"/><Relationship Id="rId6" Type="http://schemas.openxmlformats.org/officeDocument/2006/relationships/oleObject" Target="../embeddings/oleObject10.bin"/><Relationship Id="rId5" Type="http://schemas.openxmlformats.org/officeDocument/2006/relationships/notesSlide" Target="../notesSlides/notesSlide15.xml"/><Relationship Id="rId4"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tags" Target="../tags/tag22.xml"/><Relationship Id="rId7" Type="http://schemas.openxmlformats.org/officeDocument/2006/relationships/image" Target="../media/image5.emf"/><Relationship Id="rId2" Type="http://schemas.openxmlformats.org/officeDocument/2006/relationships/tags" Target="../tags/tag21.xml"/><Relationship Id="rId1" Type="http://schemas.openxmlformats.org/officeDocument/2006/relationships/vmlDrawing" Target="../drawings/vmlDrawing17.vml"/><Relationship Id="rId6" Type="http://schemas.openxmlformats.org/officeDocument/2006/relationships/oleObject" Target="../embeddings/oleObject11.bin"/><Relationship Id="rId11" Type="http://schemas.openxmlformats.org/officeDocument/2006/relationships/image" Target="../media/image22.svg"/><Relationship Id="rId5" Type="http://schemas.openxmlformats.org/officeDocument/2006/relationships/notesSlide" Target="../notesSlides/notesSlide16.xml"/><Relationship Id="rId10" Type="http://schemas.openxmlformats.org/officeDocument/2006/relationships/image" Target="../media/image21.png"/><Relationship Id="rId4" Type="http://schemas.openxmlformats.org/officeDocument/2006/relationships/slideLayout" Target="../slideLayouts/slideLayout4.xml"/><Relationship Id="rId9" Type="http://schemas.openxmlformats.org/officeDocument/2006/relationships/image" Target="../media/image20.sv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slideLayout" Target="../slideLayouts/slideLayout4.xml"/><Relationship Id="rId7" Type="http://schemas.openxmlformats.org/officeDocument/2006/relationships/hyperlink" Target="https://github.com/jschulberg/NLP-Use-of-Force" TargetMode="External"/><Relationship Id="rId2" Type="http://schemas.openxmlformats.org/officeDocument/2006/relationships/tags" Target="../tags/tag23.xml"/><Relationship Id="rId1" Type="http://schemas.openxmlformats.org/officeDocument/2006/relationships/vmlDrawing" Target="../drawings/vmlDrawing18.vml"/><Relationship Id="rId6" Type="http://schemas.openxmlformats.org/officeDocument/2006/relationships/image" Target="../media/image1.emf"/><Relationship Id="rId5" Type="http://schemas.openxmlformats.org/officeDocument/2006/relationships/oleObject" Target="../embeddings/oleObject12.bin"/><Relationship Id="rId4" Type="http://schemas.openxmlformats.org/officeDocument/2006/relationships/notesSlide" Target="../notesSlides/notesSlide17.xml"/><Relationship Id="rId9" Type="http://schemas.openxmlformats.org/officeDocument/2006/relationships/image" Target="../media/image24.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5.xml"/><Relationship Id="rId1" Type="http://schemas.openxmlformats.org/officeDocument/2006/relationships/vmlDrawing" Target="../drawings/vmlDrawing4.vml"/><Relationship Id="rId6" Type="http://schemas.openxmlformats.org/officeDocument/2006/relationships/image" Target="../media/image5.emf"/><Relationship Id="rId5" Type="http://schemas.openxmlformats.org/officeDocument/2006/relationships/oleObject" Target="../embeddings/oleObject4.bin"/><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8" Type="http://schemas.openxmlformats.org/officeDocument/2006/relationships/image" Target="../media/image5.emf"/><Relationship Id="rId3" Type="http://schemas.openxmlformats.org/officeDocument/2006/relationships/tags" Target="../tags/tag7.xml"/><Relationship Id="rId7" Type="http://schemas.openxmlformats.org/officeDocument/2006/relationships/oleObject" Target="../embeddings/oleObject5.bin"/><Relationship Id="rId2" Type="http://schemas.openxmlformats.org/officeDocument/2006/relationships/tags" Target="../tags/tag6.xml"/><Relationship Id="rId1" Type="http://schemas.openxmlformats.org/officeDocument/2006/relationships/vmlDrawing" Target="../drawings/vmlDrawing5.vml"/><Relationship Id="rId6" Type="http://schemas.openxmlformats.org/officeDocument/2006/relationships/image" Target="../media/image11.png"/><Relationship Id="rId5" Type="http://schemas.openxmlformats.org/officeDocument/2006/relationships/notesSlide" Target="../notesSlides/notesSlide4.xml"/><Relationship Id="rId4"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tags" Target="../tags/tag9.xml"/><Relationship Id="rId7" Type="http://schemas.openxmlformats.org/officeDocument/2006/relationships/image" Target="../media/image5.emf"/><Relationship Id="rId2" Type="http://schemas.openxmlformats.org/officeDocument/2006/relationships/tags" Target="../tags/tag8.xml"/><Relationship Id="rId1" Type="http://schemas.openxmlformats.org/officeDocument/2006/relationships/vmlDrawing" Target="../drawings/vmlDrawing6.vml"/><Relationship Id="rId6" Type="http://schemas.openxmlformats.org/officeDocument/2006/relationships/oleObject" Target="../embeddings/oleObject6.bin"/><Relationship Id="rId5" Type="http://schemas.openxmlformats.org/officeDocument/2006/relationships/notesSlide" Target="../notesSlides/notesSlide5.xml"/><Relationship Id="rId4"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8" Type="http://schemas.openxmlformats.org/officeDocument/2006/relationships/chart" Target="../charts/chart2.xml"/><Relationship Id="rId3" Type="http://schemas.openxmlformats.org/officeDocument/2006/relationships/slideLayout" Target="../slideLayouts/slideLayout4.xml"/><Relationship Id="rId7" Type="http://schemas.openxmlformats.org/officeDocument/2006/relationships/chart" Target="../charts/chart1.xml"/><Relationship Id="rId2" Type="http://schemas.openxmlformats.org/officeDocument/2006/relationships/tags" Target="../tags/tag10.xml"/><Relationship Id="rId1" Type="http://schemas.openxmlformats.org/officeDocument/2006/relationships/vmlDrawing" Target="../drawings/vmlDrawing7.vml"/><Relationship Id="rId6" Type="http://schemas.openxmlformats.org/officeDocument/2006/relationships/image" Target="../media/image1.emf"/><Relationship Id="rId5" Type="http://schemas.openxmlformats.org/officeDocument/2006/relationships/oleObject" Target="../embeddings/oleObject7.bin"/><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image" Target="../media/image12.png"/><Relationship Id="rId2" Type="http://schemas.openxmlformats.org/officeDocument/2006/relationships/tags" Target="../tags/tag11.xml"/><Relationship Id="rId1" Type="http://schemas.openxmlformats.org/officeDocument/2006/relationships/vmlDrawing" Target="../drawings/vmlDrawing8.vml"/><Relationship Id="rId6" Type="http://schemas.openxmlformats.org/officeDocument/2006/relationships/image" Target="../media/image1.emf"/><Relationship Id="rId5" Type="http://schemas.openxmlformats.org/officeDocument/2006/relationships/oleObject" Target="../embeddings/oleObject7.bin"/><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image" Target="../media/image13.png"/><Relationship Id="rId2" Type="http://schemas.openxmlformats.org/officeDocument/2006/relationships/tags" Target="../tags/tag12.xml"/><Relationship Id="rId1" Type="http://schemas.openxmlformats.org/officeDocument/2006/relationships/vmlDrawing" Target="../drawings/vmlDrawing9.vml"/><Relationship Id="rId6" Type="http://schemas.openxmlformats.org/officeDocument/2006/relationships/image" Target="../media/image1.emf"/><Relationship Id="rId5" Type="http://schemas.openxmlformats.org/officeDocument/2006/relationships/oleObject" Target="../embeddings/oleObject7.bin"/><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13.xml"/><Relationship Id="rId1" Type="http://schemas.openxmlformats.org/officeDocument/2006/relationships/vmlDrawing" Target="../drawings/vmlDrawing10.vml"/><Relationship Id="rId6" Type="http://schemas.openxmlformats.org/officeDocument/2006/relationships/image" Target="../media/image1.emf"/><Relationship Id="rId5" Type="http://schemas.openxmlformats.org/officeDocument/2006/relationships/oleObject" Target="../embeddings/oleObject7.bin"/><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A05F2B8-2B89-4830-A24D-F0E37A381BD6}"/>
              </a:ext>
            </a:extLst>
          </p:cNvPr>
          <p:cNvPicPr>
            <a:picLocks noChangeAspect="1"/>
          </p:cNvPicPr>
          <p:nvPr/>
        </p:nvPicPr>
        <p:blipFill>
          <a:blip r:embed="rId3"/>
          <a:stretch>
            <a:fillRect/>
          </a:stretch>
        </p:blipFill>
        <p:spPr>
          <a:xfrm>
            <a:off x="0" y="0"/>
            <a:ext cx="12192000" cy="6858000"/>
          </a:xfrm>
          <a:prstGeom prst="rect">
            <a:avLst/>
          </a:prstGeom>
        </p:spPr>
      </p:pic>
      <p:sp>
        <p:nvSpPr>
          <p:cNvPr id="14" name="Title 7">
            <a:extLst>
              <a:ext uri="{FF2B5EF4-FFF2-40B4-BE49-F238E27FC236}">
                <a16:creationId xmlns:a16="http://schemas.microsoft.com/office/drawing/2014/main" id="{54D8DBFB-AFDB-48DB-84FF-990B21FC6F6F}"/>
              </a:ext>
            </a:extLst>
          </p:cNvPr>
          <p:cNvSpPr txBox="1">
            <a:spLocks/>
          </p:cNvSpPr>
          <p:nvPr/>
        </p:nvSpPr>
        <p:spPr>
          <a:xfrm>
            <a:off x="914400" y="3564523"/>
            <a:ext cx="3952875" cy="3877985"/>
          </a:xfrm>
          <a:prstGeom prst="rect">
            <a:avLst/>
          </a:prstGeom>
          <a:solidFill>
            <a:srgbClr val="FFFFFF"/>
          </a:solidFill>
        </p:spPr>
        <p:txBody>
          <a:bodyPr vert="horz" wrap="square" lIns="365760" tIns="365760" rIns="365760" bIns="1280160" rtlCol="0" anchor="b" anchorCtr="0">
            <a:spAutoFit/>
          </a:bodyPr>
          <a:lstStyle>
            <a:lvl1pPr algn="l" defTabSz="914400" rtl="0" eaLnBrk="1" latinLnBrk="0" hangingPunct="1">
              <a:lnSpc>
                <a:spcPct val="90000"/>
              </a:lnSpc>
              <a:spcBef>
                <a:spcPct val="0"/>
              </a:spcBef>
              <a:buNone/>
              <a:defRPr lang="en-US" sz="3600" b="1" i="0" kern="1200" cap="none" spc="-100" baseline="0" dirty="0">
                <a:solidFill>
                  <a:sysClr val="windowText" lastClr="000000"/>
                </a:solidFill>
                <a:latin typeface="+mn-lt"/>
                <a:ea typeface="Bebas Neue" charset="0"/>
                <a:cs typeface="Chronicle Display Black"/>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b="1" i="0" u="none" strike="noStrike" kern="1200" cap="none" spc="-100" normalizeH="0" baseline="0" noProof="0">
                <a:ln>
                  <a:noFill/>
                </a:ln>
                <a:solidFill>
                  <a:sysClr val="windowText" lastClr="000000"/>
                </a:solidFill>
                <a:effectLst/>
                <a:uLnTx/>
                <a:uFillTx/>
                <a:latin typeface="Open Sans"/>
              </a:rPr>
              <a:t>Police Use of Force Policies</a:t>
            </a:r>
          </a:p>
          <a:p>
            <a:pPr marL="0" marR="0" lvl="0" indent="0" algn="l" defTabSz="914400" rtl="0" eaLnBrk="1" fontAlgn="auto" latinLnBrk="0" hangingPunct="1">
              <a:lnSpc>
                <a:spcPct val="90000"/>
              </a:lnSpc>
              <a:spcBef>
                <a:spcPct val="0"/>
              </a:spcBef>
              <a:spcAft>
                <a:spcPts val="0"/>
              </a:spcAft>
              <a:buClrTx/>
              <a:buSzTx/>
              <a:buFontTx/>
              <a:buNone/>
              <a:tabLst/>
              <a:defRPr/>
            </a:pPr>
            <a:r>
              <a:rPr lang="en-US" sz="2400" b="0" i="1">
                <a:latin typeface="Open Sans"/>
              </a:rPr>
              <a:t>Natural Language Processing Analysis</a:t>
            </a:r>
          </a:p>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2400" b="0" i="1" u="none" strike="noStrike" kern="1200" cap="none" spc="-100" normalizeH="0" baseline="0" noProof="0">
              <a:ln>
                <a:noFill/>
              </a:ln>
              <a:solidFill>
                <a:sysClr val="windowText" lastClr="000000"/>
              </a:solidFill>
              <a:effectLst/>
              <a:uLnTx/>
              <a:uFillTx/>
              <a:latin typeface="Open Sans"/>
            </a:endParaRPr>
          </a:p>
          <a:p>
            <a:pPr marL="0" marR="0" lvl="0" indent="0" algn="l" defTabSz="914400" rtl="0" eaLnBrk="1" fontAlgn="auto" latinLnBrk="0" hangingPunct="1">
              <a:lnSpc>
                <a:spcPct val="90000"/>
              </a:lnSpc>
              <a:spcBef>
                <a:spcPct val="0"/>
              </a:spcBef>
              <a:spcAft>
                <a:spcPts val="0"/>
              </a:spcAft>
              <a:buClrTx/>
              <a:buSzTx/>
              <a:buFontTx/>
              <a:buNone/>
              <a:tabLst/>
              <a:defRPr/>
            </a:pPr>
            <a:r>
              <a:rPr lang="en-US" sz="1600" b="0">
                <a:latin typeface="Open Sans"/>
              </a:rPr>
              <a:t>November 2020</a:t>
            </a:r>
          </a:p>
        </p:txBody>
      </p:sp>
    </p:spTree>
    <p:extLst>
      <p:ext uri="{BB962C8B-B14F-4D97-AF65-F5344CB8AC3E}">
        <p14:creationId xmlns:p14="http://schemas.microsoft.com/office/powerpoint/2010/main" val="9128073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4EC58132-4982-41BD-8B7A-1C5F346C2C1C}"/>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1266" name="think-cell Slide" r:id="rId5" imgW="415" imgH="416" progId="TCLayout.ActiveDocument.1">
                  <p:embed/>
                </p:oleObj>
              </mc:Choice>
              <mc:Fallback>
                <p:oleObj name="think-cell Slide" r:id="rId5" imgW="415" imgH="416" progId="TCLayout.ActiveDocument.1">
                  <p:embed/>
                  <p:pic>
                    <p:nvPicPr>
                      <p:cNvPr id="4" name="Object 3" hidden="1">
                        <a:extLst>
                          <a:ext uri="{FF2B5EF4-FFF2-40B4-BE49-F238E27FC236}">
                            <a16:creationId xmlns:a16="http://schemas.microsoft.com/office/drawing/2014/main" id="{4EC58132-4982-41BD-8B7A-1C5F346C2C1C}"/>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Title 1"/>
          <p:cNvSpPr>
            <a:spLocks noGrp="1"/>
          </p:cNvSpPr>
          <p:nvPr>
            <p:ph type="title"/>
          </p:nvPr>
        </p:nvSpPr>
        <p:spPr>
          <a:xfrm>
            <a:off x="903514" y="694944"/>
            <a:ext cx="10363200" cy="594360"/>
          </a:xfrm>
        </p:spPr>
        <p:txBody>
          <a:bodyPr/>
          <a:lstStyle/>
          <a:p>
            <a:r>
              <a:rPr lang="en-US">
                <a:solidFill>
                  <a:srgbClr val="000000"/>
                </a:solidFill>
                <a:latin typeface="Chronicle Display Semi"/>
              </a:rPr>
              <a:t>Cosine Similarity Analysis: Overview</a:t>
            </a:r>
            <a:endParaRPr lang="en-US"/>
          </a:p>
        </p:txBody>
      </p:sp>
      <p:sp>
        <p:nvSpPr>
          <p:cNvPr id="3" name="Text Placeholder 2"/>
          <p:cNvSpPr>
            <a:spLocks noGrp="1"/>
          </p:cNvSpPr>
          <p:nvPr>
            <p:ph type="body" sz="quarter" idx="14"/>
          </p:nvPr>
        </p:nvSpPr>
        <p:spPr/>
        <p:txBody>
          <a:bodyPr vert="horz" lIns="0" tIns="0" rIns="0" bIns="0" rtlCol="0" anchor="t">
            <a:noAutofit/>
          </a:bodyPr>
          <a:lstStyle/>
          <a:p>
            <a:pPr>
              <a:buClr>
                <a:srgbClr val="787878"/>
              </a:buClr>
              <a:defRPr/>
            </a:pPr>
            <a:r>
              <a:rPr lang="en-US" spc="0">
                <a:solidFill>
                  <a:srgbClr val="000000"/>
                </a:solidFill>
              </a:rPr>
              <a:t>Cosine Similarity is a common analysis used to determine the similarity between two vectors. </a:t>
            </a:r>
          </a:p>
        </p:txBody>
      </p:sp>
      <p:sp>
        <p:nvSpPr>
          <p:cNvPr id="5" name="Text Placeholder 4"/>
          <p:cNvSpPr>
            <a:spLocks noGrp="1"/>
          </p:cNvSpPr>
          <p:nvPr>
            <p:ph type="body" sz="quarter" idx="15"/>
          </p:nvPr>
        </p:nvSpPr>
        <p:spPr/>
        <p:txBody>
          <a:bodyPr/>
          <a:lstStyle/>
          <a:p>
            <a:r>
              <a:rPr lang="en-US"/>
              <a:t>Advanced NLP Analysis</a:t>
            </a:r>
          </a:p>
        </p:txBody>
      </p:sp>
      <p:cxnSp>
        <p:nvCxnSpPr>
          <p:cNvPr id="13" name="Straight Connector 12">
            <a:extLst>
              <a:ext uri="{FF2B5EF4-FFF2-40B4-BE49-F238E27FC236}">
                <a16:creationId xmlns:a16="http://schemas.microsoft.com/office/drawing/2014/main" id="{A0D3C7A5-CD64-4B68-8381-5332AE3F4871}"/>
              </a:ext>
            </a:extLst>
          </p:cNvPr>
          <p:cNvCxnSpPr/>
          <p:nvPr/>
        </p:nvCxnSpPr>
        <p:spPr>
          <a:xfrm>
            <a:off x="1263145" y="2111024"/>
            <a:ext cx="2743200" cy="0"/>
          </a:xfrm>
          <a:prstGeom prst="line">
            <a:avLst/>
          </a:prstGeom>
          <a:ln w="68580" cmpd="sng">
            <a:solidFill>
              <a:schemeClr val="accent2"/>
            </a:solidFill>
          </a:ln>
          <a:effectLst/>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11968C52-E692-41F9-9AF3-6121A5BDB33F}"/>
              </a:ext>
            </a:extLst>
          </p:cNvPr>
          <p:cNvSpPr txBox="1"/>
          <p:nvPr/>
        </p:nvSpPr>
        <p:spPr>
          <a:xfrm>
            <a:off x="1290174" y="2220058"/>
            <a:ext cx="9987427"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solidFill>
                  <a:srgbClr val="5C5C5C"/>
                </a:solidFill>
              </a:rPr>
              <a:t>Calculate </a:t>
            </a:r>
            <a:r>
              <a:rPr lang="en-US" sz="2400" b="1">
                <a:solidFill>
                  <a:srgbClr val="34F0FF"/>
                </a:solidFill>
              </a:rPr>
              <a:t>cosine similarity of each city policy </a:t>
            </a:r>
            <a:r>
              <a:rPr lang="en-US" sz="2400">
                <a:solidFill>
                  <a:srgbClr val="5C5C5C"/>
                </a:solidFill>
              </a:rPr>
              <a:t>with the "ideal" policy using the 7 calculated dimensions</a:t>
            </a:r>
          </a:p>
        </p:txBody>
      </p:sp>
      <p:sp>
        <p:nvSpPr>
          <p:cNvPr id="11" name="object 4">
            <a:extLst>
              <a:ext uri="{FF2B5EF4-FFF2-40B4-BE49-F238E27FC236}">
                <a16:creationId xmlns:a16="http://schemas.microsoft.com/office/drawing/2014/main" id="{F3C8EB39-DCC4-494D-90C3-116273C39878}"/>
              </a:ext>
            </a:extLst>
          </p:cNvPr>
          <p:cNvSpPr txBox="1"/>
          <p:nvPr/>
        </p:nvSpPr>
        <p:spPr>
          <a:xfrm>
            <a:off x="1290174" y="1870169"/>
            <a:ext cx="2702815" cy="262444"/>
          </a:xfrm>
          <a:prstGeom prst="rect">
            <a:avLst/>
          </a:prstGeom>
        </p:spPr>
        <p:txBody>
          <a:bodyPr vert="horz" wrap="square" lIns="0" tIns="0" rIns="0" bIns="0" rtlCol="0" anchor="t">
            <a:spAutoFit/>
          </a:bodyPr>
          <a:lstStyle/>
          <a:p>
            <a:pPr marL="12700" marR="0" lvl="0" indent="0" algn="l" defTabSz="914400" rtl="0" eaLnBrk="1" fontAlgn="auto" latinLnBrk="0" hangingPunct="1">
              <a:lnSpc>
                <a:spcPct val="85000"/>
              </a:lnSpc>
              <a:spcBef>
                <a:spcPts val="0"/>
              </a:spcBef>
              <a:spcAft>
                <a:spcPts val="0"/>
              </a:spcAft>
              <a:buClrTx/>
              <a:buSzTx/>
              <a:buFontTx/>
              <a:buNone/>
              <a:tabLst/>
              <a:defRPr/>
            </a:pPr>
            <a:r>
              <a:rPr lang="en-US" sz="2000" b="1">
                <a:solidFill>
                  <a:srgbClr val="000000"/>
                </a:solidFill>
                <a:latin typeface="Open Sans"/>
                <a:ea typeface="Chronicle Display Black" charset="0"/>
                <a:cs typeface="Chronicle Display Black" charset="0"/>
              </a:rPr>
              <a:t>Objective</a:t>
            </a:r>
            <a:endParaRPr kumimoji="0" lang="en-US" sz="2000" b="1" i="0" u="none" strike="noStrike" kern="1200" cap="none" spc="0" normalizeH="0" baseline="0" noProof="0">
              <a:ln>
                <a:noFill/>
              </a:ln>
              <a:solidFill>
                <a:srgbClr val="000000"/>
              </a:solidFill>
              <a:effectLst/>
              <a:uLnTx/>
              <a:uFillTx/>
              <a:latin typeface="Open Sans"/>
              <a:ea typeface="Chronicle Display Black" charset="0"/>
              <a:cs typeface="Chronicle Display Black" charset="0"/>
            </a:endParaRPr>
          </a:p>
        </p:txBody>
      </p:sp>
      <p:pic>
        <p:nvPicPr>
          <p:cNvPr id="6" name="Picture 5">
            <a:extLst>
              <a:ext uri="{FF2B5EF4-FFF2-40B4-BE49-F238E27FC236}">
                <a16:creationId xmlns:a16="http://schemas.microsoft.com/office/drawing/2014/main" id="{E6F750DE-DF75-4677-B24B-48DECC9253F3}"/>
              </a:ext>
            </a:extLst>
          </p:cNvPr>
          <p:cNvPicPr>
            <a:picLocks noChangeAspect="1"/>
          </p:cNvPicPr>
          <p:nvPr/>
        </p:nvPicPr>
        <p:blipFill>
          <a:blip r:embed="rId7"/>
          <a:stretch>
            <a:fillRect/>
          </a:stretch>
        </p:blipFill>
        <p:spPr>
          <a:xfrm>
            <a:off x="5131066" y="3302512"/>
            <a:ext cx="6271524" cy="2604453"/>
          </a:xfrm>
          <a:prstGeom prst="rect">
            <a:avLst/>
          </a:prstGeom>
          <a:ln>
            <a:solidFill>
              <a:schemeClr val="tx1"/>
            </a:solidFill>
          </a:ln>
          <a:effectLst>
            <a:outerShdw blurRad="50800" dist="38100" dir="2700000" algn="tl" rotWithShape="0">
              <a:prstClr val="black">
                <a:alpha val="40000"/>
              </a:prstClr>
            </a:outerShdw>
          </a:effectLst>
        </p:spPr>
      </p:pic>
      <p:sp>
        <p:nvSpPr>
          <p:cNvPr id="7" name="Rectangle 6">
            <a:extLst>
              <a:ext uri="{FF2B5EF4-FFF2-40B4-BE49-F238E27FC236}">
                <a16:creationId xmlns:a16="http://schemas.microsoft.com/office/drawing/2014/main" id="{E1DEF24C-CB87-4F2B-AAA5-0C3FABBE535D}"/>
              </a:ext>
            </a:extLst>
          </p:cNvPr>
          <p:cNvSpPr/>
          <p:nvPr/>
        </p:nvSpPr>
        <p:spPr>
          <a:xfrm>
            <a:off x="5129522" y="5935540"/>
            <a:ext cx="6096000" cy="261610"/>
          </a:xfrm>
          <a:prstGeom prst="rect">
            <a:avLst/>
          </a:prstGeom>
        </p:spPr>
        <p:txBody>
          <a:bodyPr>
            <a:spAutoFit/>
          </a:bodyPr>
          <a:lstStyle/>
          <a:p>
            <a:r>
              <a:rPr lang="en-US" sz="1050" i="1"/>
              <a:t>Source: https://www.quora.com/When-should-I-use-cosine-similarity-Can-it-be-used-for-clustering</a:t>
            </a:r>
          </a:p>
        </p:txBody>
      </p:sp>
      <p:cxnSp>
        <p:nvCxnSpPr>
          <p:cNvPr id="16" name="Straight Connector 15">
            <a:extLst>
              <a:ext uri="{FF2B5EF4-FFF2-40B4-BE49-F238E27FC236}">
                <a16:creationId xmlns:a16="http://schemas.microsoft.com/office/drawing/2014/main" id="{167B1F57-997F-445F-823D-43192EC64B8B}"/>
              </a:ext>
            </a:extLst>
          </p:cNvPr>
          <p:cNvCxnSpPr/>
          <p:nvPr/>
        </p:nvCxnSpPr>
        <p:spPr>
          <a:xfrm>
            <a:off x="1265872" y="3611499"/>
            <a:ext cx="2722880" cy="0"/>
          </a:xfrm>
          <a:prstGeom prst="line">
            <a:avLst/>
          </a:prstGeom>
          <a:ln w="68580" cmpd="sng">
            <a:solidFill>
              <a:srgbClr val="86F200"/>
            </a:solidFill>
          </a:ln>
          <a:effectLst/>
        </p:spPr>
        <p:style>
          <a:lnRef idx="2">
            <a:schemeClr val="accent1"/>
          </a:lnRef>
          <a:fillRef idx="0">
            <a:schemeClr val="accent1"/>
          </a:fillRef>
          <a:effectRef idx="1">
            <a:schemeClr val="accent1"/>
          </a:effectRef>
          <a:fontRef idx="minor">
            <a:schemeClr val="tx1"/>
          </a:fontRef>
        </p:style>
      </p:cxnSp>
      <p:sp>
        <p:nvSpPr>
          <p:cNvPr id="18" name="object 4">
            <a:extLst>
              <a:ext uri="{FF2B5EF4-FFF2-40B4-BE49-F238E27FC236}">
                <a16:creationId xmlns:a16="http://schemas.microsoft.com/office/drawing/2014/main" id="{EDCA80B6-8127-495D-8191-AF0C59B7CDFF}"/>
              </a:ext>
            </a:extLst>
          </p:cNvPr>
          <p:cNvSpPr txBox="1"/>
          <p:nvPr/>
        </p:nvSpPr>
        <p:spPr>
          <a:xfrm>
            <a:off x="1290174" y="3370154"/>
            <a:ext cx="2702815" cy="262444"/>
          </a:xfrm>
          <a:prstGeom prst="rect">
            <a:avLst/>
          </a:prstGeom>
        </p:spPr>
        <p:txBody>
          <a:bodyPr vert="horz" wrap="square" lIns="0" tIns="0" rIns="0" bIns="0" rtlCol="0" anchor="t">
            <a:spAutoFit/>
          </a:bodyPr>
          <a:lstStyle/>
          <a:p>
            <a:pPr marL="12700" marR="0" lvl="0" indent="0" algn="l" defTabSz="914400" rtl="0" eaLnBrk="1" fontAlgn="auto" latinLnBrk="0" hangingPunct="1">
              <a:lnSpc>
                <a:spcPct val="85000"/>
              </a:lnSpc>
              <a:spcBef>
                <a:spcPts val="0"/>
              </a:spcBef>
              <a:spcAft>
                <a:spcPts val="0"/>
              </a:spcAft>
              <a:buClrTx/>
              <a:buSzTx/>
              <a:buFontTx/>
              <a:buNone/>
              <a:tabLst/>
              <a:defRPr/>
            </a:pPr>
            <a:r>
              <a:rPr lang="en-US" sz="2000" b="1">
                <a:solidFill>
                  <a:srgbClr val="000000"/>
                </a:solidFill>
                <a:latin typeface="Open Sans"/>
                <a:ea typeface="Chronicle Display Black" charset="0"/>
                <a:cs typeface="Chronicle Display Black" charset="0"/>
              </a:rPr>
              <a:t>Assumptions</a:t>
            </a:r>
          </a:p>
        </p:txBody>
      </p:sp>
      <p:sp>
        <p:nvSpPr>
          <p:cNvPr id="19" name="TextBox 18">
            <a:extLst>
              <a:ext uri="{FF2B5EF4-FFF2-40B4-BE49-F238E27FC236}">
                <a16:creationId xmlns:a16="http://schemas.microsoft.com/office/drawing/2014/main" id="{02C3809F-B36C-4111-89C4-71B1B069CD06}"/>
              </a:ext>
            </a:extLst>
          </p:cNvPr>
          <p:cNvSpPr txBox="1"/>
          <p:nvPr/>
        </p:nvSpPr>
        <p:spPr>
          <a:xfrm>
            <a:off x="1291718" y="3770624"/>
            <a:ext cx="3104662"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5C5C5C"/>
                </a:solidFill>
              </a:rPr>
              <a:t>Word frequency can quantify a policy’s coverage of use of force</a:t>
            </a:r>
          </a:p>
        </p:txBody>
      </p:sp>
      <p:sp>
        <p:nvSpPr>
          <p:cNvPr id="9" name="Rectangle 8">
            <a:extLst>
              <a:ext uri="{FF2B5EF4-FFF2-40B4-BE49-F238E27FC236}">
                <a16:creationId xmlns:a16="http://schemas.microsoft.com/office/drawing/2014/main" id="{988FAA2C-6919-448B-BBB0-14F3C901F586}"/>
              </a:ext>
            </a:extLst>
          </p:cNvPr>
          <p:cNvSpPr/>
          <p:nvPr/>
        </p:nvSpPr>
        <p:spPr>
          <a:xfrm>
            <a:off x="1290174" y="4795024"/>
            <a:ext cx="3104662" cy="1200329"/>
          </a:xfrm>
          <a:prstGeom prst="rect">
            <a:avLst/>
          </a:prstGeom>
        </p:spPr>
        <p:txBody>
          <a:bodyPr wrap="square">
            <a:spAutoFit/>
          </a:bodyPr>
          <a:lstStyle/>
          <a:p>
            <a:pPr lvl="0"/>
            <a:r>
              <a:rPr lang="en-US">
                <a:solidFill>
                  <a:srgbClr val="5C5C5C"/>
                </a:solidFill>
                <a:ea typeface="Open Sans"/>
                <a:cs typeface="Open Sans"/>
              </a:rPr>
              <a:t>The "ideal" policy can be represented as a vector where each value is the max column-wise value</a:t>
            </a:r>
            <a:endParaRPr lang="en-US">
              <a:solidFill>
                <a:srgbClr val="000000"/>
              </a:solidFill>
              <a:ea typeface="Open Sans"/>
              <a:cs typeface="Open Sans"/>
            </a:endParaRPr>
          </a:p>
        </p:txBody>
      </p:sp>
      <p:grpSp>
        <p:nvGrpSpPr>
          <p:cNvPr id="145" name="Group 144">
            <a:extLst>
              <a:ext uri="{FF2B5EF4-FFF2-40B4-BE49-F238E27FC236}">
                <a16:creationId xmlns:a16="http://schemas.microsoft.com/office/drawing/2014/main" id="{628F285F-5793-4FE7-B97F-2A073C00927E}"/>
              </a:ext>
            </a:extLst>
          </p:cNvPr>
          <p:cNvGrpSpPr/>
          <p:nvPr/>
        </p:nvGrpSpPr>
        <p:grpSpPr>
          <a:xfrm>
            <a:off x="790558" y="4960062"/>
            <a:ext cx="322616" cy="416082"/>
            <a:chOff x="347663" y="3771900"/>
            <a:chExt cx="538162" cy="657225"/>
          </a:xfrm>
          <a:solidFill>
            <a:schemeClr val="tx1"/>
          </a:solidFill>
        </p:grpSpPr>
        <p:sp>
          <p:nvSpPr>
            <p:cNvPr id="146" name="Freeform 28">
              <a:extLst>
                <a:ext uri="{FF2B5EF4-FFF2-40B4-BE49-F238E27FC236}">
                  <a16:creationId xmlns:a16="http://schemas.microsoft.com/office/drawing/2014/main" id="{03651E7D-85B5-4210-BA6E-CD1B896B010E}"/>
                </a:ext>
              </a:extLst>
            </p:cNvPr>
            <p:cNvSpPr>
              <a:spLocks noEditPoints="1"/>
            </p:cNvSpPr>
            <p:nvPr/>
          </p:nvSpPr>
          <p:spPr bwMode="auto">
            <a:xfrm>
              <a:off x="515938" y="3771900"/>
              <a:ext cx="369887" cy="346075"/>
            </a:xfrm>
            <a:custGeom>
              <a:avLst/>
              <a:gdLst>
                <a:gd name="T0" fmla="*/ 89 w 121"/>
                <a:gd name="T1" fmla="*/ 0 h 113"/>
                <a:gd name="T2" fmla="*/ 61 w 121"/>
                <a:gd name="T3" fmla="*/ 15 h 113"/>
                <a:gd name="T4" fmla="*/ 33 w 121"/>
                <a:gd name="T5" fmla="*/ 0 h 113"/>
                <a:gd name="T6" fmla="*/ 1 w 121"/>
                <a:gd name="T7" fmla="*/ 25 h 113"/>
                <a:gd name="T8" fmla="*/ 0 w 121"/>
                <a:gd name="T9" fmla="*/ 32 h 113"/>
                <a:gd name="T10" fmla="*/ 2 w 121"/>
                <a:gd name="T11" fmla="*/ 42 h 113"/>
                <a:gd name="T12" fmla="*/ 7 w 121"/>
                <a:gd name="T13" fmla="*/ 52 h 113"/>
                <a:gd name="T14" fmla="*/ 57 w 121"/>
                <a:gd name="T15" fmla="*/ 111 h 113"/>
                <a:gd name="T16" fmla="*/ 60 w 121"/>
                <a:gd name="T17" fmla="*/ 113 h 113"/>
                <a:gd name="T18" fmla="*/ 60 w 121"/>
                <a:gd name="T19" fmla="*/ 113 h 113"/>
                <a:gd name="T20" fmla="*/ 63 w 121"/>
                <a:gd name="T21" fmla="*/ 111 h 113"/>
                <a:gd name="T22" fmla="*/ 114 w 121"/>
                <a:gd name="T23" fmla="*/ 53 h 113"/>
                <a:gd name="T24" fmla="*/ 121 w 121"/>
                <a:gd name="T25" fmla="*/ 32 h 113"/>
                <a:gd name="T26" fmla="*/ 89 w 121"/>
                <a:gd name="T27" fmla="*/ 0 h 113"/>
                <a:gd name="T28" fmla="*/ 107 w 121"/>
                <a:gd name="T29" fmla="*/ 48 h 113"/>
                <a:gd name="T30" fmla="*/ 60 w 121"/>
                <a:gd name="T31" fmla="*/ 102 h 113"/>
                <a:gd name="T32" fmla="*/ 14 w 121"/>
                <a:gd name="T33" fmla="*/ 47 h 113"/>
                <a:gd name="T34" fmla="*/ 10 w 121"/>
                <a:gd name="T35" fmla="*/ 40 h 113"/>
                <a:gd name="T36" fmla="*/ 9 w 121"/>
                <a:gd name="T37" fmla="*/ 32 h 113"/>
                <a:gd name="T38" fmla="*/ 10 w 121"/>
                <a:gd name="T39" fmla="*/ 27 h 113"/>
                <a:gd name="T40" fmla="*/ 33 w 121"/>
                <a:gd name="T41" fmla="*/ 9 h 113"/>
                <a:gd name="T42" fmla="*/ 57 w 121"/>
                <a:gd name="T43" fmla="*/ 26 h 113"/>
                <a:gd name="T44" fmla="*/ 61 w 121"/>
                <a:gd name="T45" fmla="*/ 29 h 113"/>
                <a:gd name="T46" fmla="*/ 61 w 121"/>
                <a:gd name="T47" fmla="*/ 29 h 113"/>
                <a:gd name="T48" fmla="*/ 65 w 121"/>
                <a:gd name="T49" fmla="*/ 26 h 113"/>
                <a:gd name="T50" fmla="*/ 89 w 121"/>
                <a:gd name="T51" fmla="*/ 9 h 113"/>
                <a:gd name="T52" fmla="*/ 113 w 121"/>
                <a:gd name="T53" fmla="*/ 32 h 113"/>
                <a:gd name="T54" fmla="*/ 107 w 121"/>
                <a:gd name="T55" fmla="*/ 4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21" h="113">
                  <a:moveTo>
                    <a:pt x="89" y="0"/>
                  </a:moveTo>
                  <a:cubicBezTo>
                    <a:pt x="78" y="0"/>
                    <a:pt x="67" y="6"/>
                    <a:pt x="61" y="15"/>
                  </a:cubicBezTo>
                  <a:cubicBezTo>
                    <a:pt x="55" y="6"/>
                    <a:pt x="44" y="0"/>
                    <a:pt x="33" y="0"/>
                  </a:cubicBezTo>
                  <a:cubicBezTo>
                    <a:pt x="18" y="0"/>
                    <a:pt x="5" y="10"/>
                    <a:pt x="1" y="25"/>
                  </a:cubicBezTo>
                  <a:cubicBezTo>
                    <a:pt x="1" y="27"/>
                    <a:pt x="0" y="30"/>
                    <a:pt x="0" y="32"/>
                  </a:cubicBezTo>
                  <a:cubicBezTo>
                    <a:pt x="0" y="36"/>
                    <a:pt x="1" y="39"/>
                    <a:pt x="2" y="42"/>
                  </a:cubicBezTo>
                  <a:cubicBezTo>
                    <a:pt x="3" y="46"/>
                    <a:pt x="5" y="49"/>
                    <a:pt x="7" y="52"/>
                  </a:cubicBezTo>
                  <a:cubicBezTo>
                    <a:pt x="57" y="111"/>
                    <a:pt x="57" y="111"/>
                    <a:pt x="57" y="111"/>
                  </a:cubicBezTo>
                  <a:cubicBezTo>
                    <a:pt x="58" y="112"/>
                    <a:pt x="59" y="113"/>
                    <a:pt x="60" y="113"/>
                  </a:cubicBezTo>
                  <a:cubicBezTo>
                    <a:pt x="60" y="113"/>
                    <a:pt x="60" y="113"/>
                    <a:pt x="60" y="113"/>
                  </a:cubicBezTo>
                  <a:cubicBezTo>
                    <a:pt x="61" y="113"/>
                    <a:pt x="63" y="112"/>
                    <a:pt x="63" y="111"/>
                  </a:cubicBezTo>
                  <a:cubicBezTo>
                    <a:pt x="114" y="53"/>
                    <a:pt x="114" y="53"/>
                    <a:pt x="114" y="53"/>
                  </a:cubicBezTo>
                  <a:cubicBezTo>
                    <a:pt x="119" y="47"/>
                    <a:pt x="121" y="40"/>
                    <a:pt x="121" y="32"/>
                  </a:cubicBezTo>
                  <a:cubicBezTo>
                    <a:pt x="121" y="14"/>
                    <a:pt x="107" y="0"/>
                    <a:pt x="89" y="0"/>
                  </a:cubicBezTo>
                  <a:close/>
                  <a:moveTo>
                    <a:pt x="107" y="48"/>
                  </a:moveTo>
                  <a:cubicBezTo>
                    <a:pt x="60" y="102"/>
                    <a:pt x="60" y="102"/>
                    <a:pt x="60" y="102"/>
                  </a:cubicBezTo>
                  <a:cubicBezTo>
                    <a:pt x="14" y="47"/>
                    <a:pt x="14" y="47"/>
                    <a:pt x="14" y="47"/>
                  </a:cubicBezTo>
                  <a:cubicBezTo>
                    <a:pt x="12" y="45"/>
                    <a:pt x="11" y="42"/>
                    <a:pt x="10" y="40"/>
                  </a:cubicBezTo>
                  <a:cubicBezTo>
                    <a:pt x="9" y="37"/>
                    <a:pt x="9" y="35"/>
                    <a:pt x="9" y="32"/>
                  </a:cubicBezTo>
                  <a:cubicBezTo>
                    <a:pt x="9" y="31"/>
                    <a:pt x="9" y="29"/>
                    <a:pt x="10" y="27"/>
                  </a:cubicBezTo>
                  <a:cubicBezTo>
                    <a:pt x="12" y="16"/>
                    <a:pt x="22" y="9"/>
                    <a:pt x="33" y="9"/>
                  </a:cubicBezTo>
                  <a:cubicBezTo>
                    <a:pt x="44" y="9"/>
                    <a:pt x="54" y="16"/>
                    <a:pt x="57" y="26"/>
                  </a:cubicBezTo>
                  <a:cubicBezTo>
                    <a:pt x="57" y="28"/>
                    <a:pt x="59" y="29"/>
                    <a:pt x="61" y="29"/>
                  </a:cubicBezTo>
                  <a:cubicBezTo>
                    <a:pt x="61" y="29"/>
                    <a:pt x="61" y="29"/>
                    <a:pt x="61" y="29"/>
                  </a:cubicBezTo>
                  <a:cubicBezTo>
                    <a:pt x="63" y="29"/>
                    <a:pt x="64" y="28"/>
                    <a:pt x="65" y="26"/>
                  </a:cubicBezTo>
                  <a:cubicBezTo>
                    <a:pt x="68" y="16"/>
                    <a:pt x="78" y="9"/>
                    <a:pt x="89" y="9"/>
                  </a:cubicBezTo>
                  <a:cubicBezTo>
                    <a:pt x="102" y="9"/>
                    <a:pt x="113" y="19"/>
                    <a:pt x="113" y="32"/>
                  </a:cubicBezTo>
                  <a:cubicBezTo>
                    <a:pt x="113" y="38"/>
                    <a:pt x="111" y="43"/>
                    <a:pt x="107" y="4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5314" tIns="32657" rIns="65314" bIns="32657" numCol="1" anchor="t" anchorCtr="0" compatLnSpc="1">
              <a:prstTxWarp prst="textNoShape">
                <a:avLst/>
              </a:prstTxWarp>
            </a:bodyPr>
            <a:lstStyle/>
            <a:p>
              <a:endParaRPr lang="en-US" sz="1286"/>
            </a:p>
          </p:txBody>
        </p:sp>
        <p:sp>
          <p:nvSpPr>
            <p:cNvPr id="147" name="Freeform 29">
              <a:extLst>
                <a:ext uri="{FF2B5EF4-FFF2-40B4-BE49-F238E27FC236}">
                  <a16:creationId xmlns:a16="http://schemas.microsoft.com/office/drawing/2014/main" id="{666DB5CD-B438-4E6E-B6AB-38E7F513D66A}"/>
                </a:ext>
              </a:extLst>
            </p:cNvPr>
            <p:cNvSpPr>
              <a:spLocks/>
            </p:cNvSpPr>
            <p:nvPr/>
          </p:nvSpPr>
          <p:spPr bwMode="auto">
            <a:xfrm>
              <a:off x="439738" y="4286250"/>
              <a:ext cx="271462" cy="26988"/>
            </a:xfrm>
            <a:custGeom>
              <a:avLst/>
              <a:gdLst>
                <a:gd name="T0" fmla="*/ 84 w 89"/>
                <a:gd name="T1" fmla="*/ 0 h 9"/>
                <a:gd name="T2" fmla="*/ 4 w 89"/>
                <a:gd name="T3" fmla="*/ 0 h 9"/>
                <a:gd name="T4" fmla="*/ 0 w 89"/>
                <a:gd name="T5" fmla="*/ 5 h 9"/>
                <a:gd name="T6" fmla="*/ 4 w 89"/>
                <a:gd name="T7" fmla="*/ 9 h 9"/>
                <a:gd name="T8" fmla="*/ 84 w 89"/>
                <a:gd name="T9" fmla="*/ 9 h 9"/>
                <a:gd name="T10" fmla="*/ 89 w 89"/>
                <a:gd name="T11" fmla="*/ 5 h 9"/>
                <a:gd name="T12" fmla="*/ 84 w 89"/>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89" h="9">
                  <a:moveTo>
                    <a:pt x="84" y="0"/>
                  </a:moveTo>
                  <a:cubicBezTo>
                    <a:pt x="4" y="0"/>
                    <a:pt x="4" y="0"/>
                    <a:pt x="4" y="0"/>
                  </a:cubicBezTo>
                  <a:cubicBezTo>
                    <a:pt x="2" y="0"/>
                    <a:pt x="0" y="2"/>
                    <a:pt x="0" y="5"/>
                  </a:cubicBezTo>
                  <a:cubicBezTo>
                    <a:pt x="0" y="7"/>
                    <a:pt x="2" y="9"/>
                    <a:pt x="4" y="9"/>
                  </a:cubicBezTo>
                  <a:cubicBezTo>
                    <a:pt x="84" y="9"/>
                    <a:pt x="84" y="9"/>
                    <a:pt x="84" y="9"/>
                  </a:cubicBezTo>
                  <a:cubicBezTo>
                    <a:pt x="87" y="9"/>
                    <a:pt x="89" y="7"/>
                    <a:pt x="89" y="5"/>
                  </a:cubicBezTo>
                  <a:cubicBezTo>
                    <a:pt x="89" y="2"/>
                    <a:pt x="87" y="0"/>
                    <a:pt x="84"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5314" tIns="32657" rIns="65314" bIns="32657" numCol="1" anchor="t" anchorCtr="0" compatLnSpc="1">
              <a:prstTxWarp prst="textNoShape">
                <a:avLst/>
              </a:prstTxWarp>
            </a:bodyPr>
            <a:lstStyle/>
            <a:p>
              <a:endParaRPr lang="en-US" sz="1286"/>
            </a:p>
          </p:txBody>
        </p:sp>
        <p:sp>
          <p:nvSpPr>
            <p:cNvPr id="148" name="Freeform 30">
              <a:extLst>
                <a:ext uri="{FF2B5EF4-FFF2-40B4-BE49-F238E27FC236}">
                  <a16:creationId xmlns:a16="http://schemas.microsoft.com/office/drawing/2014/main" id="{83D22148-E113-46F9-9BB6-DB08CC6796C4}"/>
                </a:ext>
              </a:extLst>
            </p:cNvPr>
            <p:cNvSpPr>
              <a:spLocks/>
            </p:cNvSpPr>
            <p:nvPr/>
          </p:nvSpPr>
          <p:spPr bwMode="auto">
            <a:xfrm>
              <a:off x="439738" y="4206875"/>
              <a:ext cx="271462" cy="26988"/>
            </a:xfrm>
            <a:custGeom>
              <a:avLst/>
              <a:gdLst>
                <a:gd name="T0" fmla="*/ 84 w 89"/>
                <a:gd name="T1" fmla="*/ 0 h 9"/>
                <a:gd name="T2" fmla="*/ 4 w 89"/>
                <a:gd name="T3" fmla="*/ 0 h 9"/>
                <a:gd name="T4" fmla="*/ 0 w 89"/>
                <a:gd name="T5" fmla="*/ 4 h 9"/>
                <a:gd name="T6" fmla="*/ 4 w 89"/>
                <a:gd name="T7" fmla="*/ 9 h 9"/>
                <a:gd name="T8" fmla="*/ 84 w 89"/>
                <a:gd name="T9" fmla="*/ 9 h 9"/>
                <a:gd name="T10" fmla="*/ 89 w 89"/>
                <a:gd name="T11" fmla="*/ 4 h 9"/>
                <a:gd name="T12" fmla="*/ 84 w 89"/>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89" h="9">
                  <a:moveTo>
                    <a:pt x="84" y="0"/>
                  </a:moveTo>
                  <a:cubicBezTo>
                    <a:pt x="4" y="0"/>
                    <a:pt x="4" y="0"/>
                    <a:pt x="4" y="0"/>
                  </a:cubicBezTo>
                  <a:cubicBezTo>
                    <a:pt x="2" y="0"/>
                    <a:pt x="0" y="2"/>
                    <a:pt x="0" y="4"/>
                  </a:cubicBezTo>
                  <a:cubicBezTo>
                    <a:pt x="0" y="7"/>
                    <a:pt x="2" y="9"/>
                    <a:pt x="4" y="9"/>
                  </a:cubicBezTo>
                  <a:cubicBezTo>
                    <a:pt x="84" y="9"/>
                    <a:pt x="84" y="9"/>
                    <a:pt x="84" y="9"/>
                  </a:cubicBezTo>
                  <a:cubicBezTo>
                    <a:pt x="87" y="9"/>
                    <a:pt x="89" y="7"/>
                    <a:pt x="89" y="4"/>
                  </a:cubicBezTo>
                  <a:cubicBezTo>
                    <a:pt x="89" y="2"/>
                    <a:pt x="87" y="0"/>
                    <a:pt x="84"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5314" tIns="32657" rIns="65314" bIns="32657" numCol="1" anchor="t" anchorCtr="0" compatLnSpc="1">
              <a:prstTxWarp prst="textNoShape">
                <a:avLst/>
              </a:prstTxWarp>
            </a:bodyPr>
            <a:lstStyle/>
            <a:p>
              <a:endParaRPr lang="en-US" sz="1286"/>
            </a:p>
          </p:txBody>
        </p:sp>
        <p:sp>
          <p:nvSpPr>
            <p:cNvPr id="149" name="Freeform 31">
              <a:extLst>
                <a:ext uri="{FF2B5EF4-FFF2-40B4-BE49-F238E27FC236}">
                  <a16:creationId xmlns:a16="http://schemas.microsoft.com/office/drawing/2014/main" id="{B39BB834-430C-4843-A7DC-7C064343398A}"/>
                </a:ext>
              </a:extLst>
            </p:cNvPr>
            <p:cNvSpPr>
              <a:spLocks/>
            </p:cNvSpPr>
            <p:nvPr/>
          </p:nvSpPr>
          <p:spPr bwMode="auto">
            <a:xfrm>
              <a:off x="439738" y="4125913"/>
              <a:ext cx="138112" cy="25400"/>
            </a:xfrm>
            <a:custGeom>
              <a:avLst/>
              <a:gdLst>
                <a:gd name="T0" fmla="*/ 40 w 45"/>
                <a:gd name="T1" fmla="*/ 0 h 8"/>
                <a:gd name="T2" fmla="*/ 4 w 45"/>
                <a:gd name="T3" fmla="*/ 0 h 8"/>
                <a:gd name="T4" fmla="*/ 0 w 45"/>
                <a:gd name="T5" fmla="*/ 4 h 8"/>
                <a:gd name="T6" fmla="*/ 4 w 45"/>
                <a:gd name="T7" fmla="*/ 8 h 8"/>
                <a:gd name="T8" fmla="*/ 40 w 45"/>
                <a:gd name="T9" fmla="*/ 8 h 8"/>
                <a:gd name="T10" fmla="*/ 45 w 45"/>
                <a:gd name="T11" fmla="*/ 4 h 8"/>
                <a:gd name="T12" fmla="*/ 40 w 45"/>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45" h="8">
                  <a:moveTo>
                    <a:pt x="40" y="0"/>
                  </a:moveTo>
                  <a:cubicBezTo>
                    <a:pt x="4" y="0"/>
                    <a:pt x="4" y="0"/>
                    <a:pt x="4" y="0"/>
                  </a:cubicBezTo>
                  <a:cubicBezTo>
                    <a:pt x="2" y="0"/>
                    <a:pt x="0" y="2"/>
                    <a:pt x="0" y="4"/>
                  </a:cubicBezTo>
                  <a:cubicBezTo>
                    <a:pt x="0" y="6"/>
                    <a:pt x="2" y="8"/>
                    <a:pt x="4" y="8"/>
                  </a:cubicBezTo>
                  <a:cubicBezTo>
                    <a:pt x="40" y="8"/>
                    <a:pt x="40" y="8"/>
                    <a:pt x="40" y="8"/>
                  </a:cubicBezTo>
                  <a:cubicBezTo>
                    <a:pt x="43" y="8"/>
                    <a:pt x="45" y="6"/>
                    <a:pt x="45" y="4"/>
                  </a:cubicBezTo>
                  <a:cubicBezTo>
                    <a:pt x="45" y="2"/>
                    <a:pt x="43" y="0"/>
                    <a:pt x="40"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5314" tIns="32657" rIns="65314" bIns="32657" numCol="1" anchor="t" anchorCtr="0" compatLnSpc="1">
              <a:prstTxWarp prst="textNoShape">
                <a:avLst/>
              </a:prstTxWarp>
            </a:bodyPr>
            <a:lstStyle/>
            <a:p>
              <a:endParaRPr lang="en-US" sz="1286"/>
            </a:p>
          </p:txBody>
        </p:sp>
        <p:sp>
          <p:nvSpPr>
            <p:cNvPr id="150" name="Freeform 32">
              <a:extLst>
                <a:ext uri="{FF2B5EF4-FFF2-40B4-BE49-F238E27FC236}">
                  <a16:creationId xmlns:a16="http://schemas.microsoft.com/office/drawing/2014/main" id="{A9F2BE07-4861-482E-876F-CFCE783C0383}"/>
                </a:ext>
              </a:extLst>
            </p:cNvPr>
            <p:cNvSpPr>
              <a:spLocks/>
            </p:cNvSpPr>
            <p:nvPr/>
          </p:nvSpPr>
          <p:spPr bwMode="auto">
            <a:xfrm>
              <a:off x="347663" y="3854450"/>
              <a:ext cx="461962" cy="574675"/>
            </a:xfrm>
            <a:custGeom>
              <a:avLst/>
              <a:gdLst>
                <a:gd name="T0" fmla="*/ 147 w 151"/>
                <a:gd name="T1" fmla="*/ 72 h 188"/>
                <a:gd name="T2" fmla="*/ 142 w 151"/>
                <a:gd name="T3" fmla="*/ 76 h 188"/>
                <a:gd name="T4" fmla="*/ 142 w 151"/>
                <a:gd name="T5" fmla="*/ 177 h 188"/>
                <a:gd name="T6" fmla="*/ 140 w 151"/>
                <a:gd name="T7" fmla="*/ 179 h 188"/>
                <a:gd name="T8" fmla="*/ 11 w 151"/>
                <a:gd name="T9" fmla="*/ 179 h 188"/>
                <a:gd name="T10" fmla="*/ 9 w 151"/>
                <a:gd name="T11" fmla="*/ 177 h 188"/>
                <a:gd name="T12" fmla="*/ 9 w 151"/>
                <a:gd name="T13" fmla="*/ 11 h 188"/>
                <a:gd name="T14" fmla="*/ 11 w 151"/>
                <a:gd name="T15" fmla="*/ 9 h 188"/>
                <a:gd name="T16" fmla="*/ 41 w 151"/>
                <a:gd name="T17" fmla="*/ 9 h 188"/>
                <a:gd name="T18" fmla="*/ 46 w 151"/>
                <a:gd name="T19" fmla="*/ 4 h 188"/>
                <a:gd name="T20" fmla="*/ 41 w 151"/>
                <a:gd name="T21" fmla="*/ 0 h 188"/>
                <a:gd name="T22" fmla="*/ 11 w 151"/>
                <a:gd name="T23" fmla="*/ 0 h 188"/>
                <a:gd name="T24" fmla="*/ 0 w 151"/>
                <a:gd name="T25" fmla="*/ 11 h 188"/>
                <a:gd name="T26" fmla="*/ 0 w 151"/>
                <a:gd name="T27" fmla="*/ 177 h 188"/>
                <a:gd name="T28" fmla="*/ 11 w 151"/>
                <a:gd name="T29" fmla="*/ 188 h 188"/>
                <a:gd name="T30" fmla="*/ 140 w 151"/>
                <a:gd name="T31" fmla="*/ 188 h 188"/>
                <a:gd name="T32" fmla="*/ 151 w 151"/>
                <a:gd name="T33" fmla="*/ 177 h 188"/>
                <a:gd name="T34" fmla="*/ 151 w 151"/>
                <a:gd name="T35" fmla="*/ 76 h 188"/>
                <a:gd name="T36" fmla="*/ 147 w 151"/>
                <a:gd name="T37" fmla="*/ 72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1" h="188">
                  <a:moveTo>
                    <a:pt x="147" y="72"/>
                  </a:moveTo>
                  <a:cubicBezTo>
                    <a:pt x="144" y="72"/>
                    <a:pt x="142" y="74"/>
                    <a:pt x="142" y="76"/>
                  </a:cubicBezTo>
                  <a:cubicBezTo>
                    <a:pt x="142" y="177"/>
                    <a:pt x="142" y="177"/>
                    <a:pt x="142" y="177"/>
                  </a:cubicBezTo>
                  <a:cubicBezTo>
                    <a:pt x="142" y="178"/>
                    <a:pt x="141" y="179"/>
                    <a:pt x="140" y="179"/>
                  </a:cubicBezTo>
                  <a:cubicBezTo>
                    <a:pt x="11" y="179"/>
                    <a:pt x="11" y="179"/>
                    <a:pt x="11" y="179"/>
                  </a:cubicBezTo>
                  <a:cubicBezTo>
                    <a:pt x="10" y="179"/>
                    <a:pt x="9" y="178"/>
                    <a:pt x="9" y="177"/>
                  </a:cubicBezTo>
                  <a:cubicBezTo>
                    <a:pt x="9" y="11"/>
                    <a:pt x="9" y="11"/>
                    <a:pt x="9" y="11"/>
                  </a:cubicBezTo>
                  <a:cubicBezTo>
                    <a:pt x="9" y="9"/>
                    <a:pt x="10" y="9"/>
                    <a:pt x="11" y="9"/>
                  </a:cubicBezTo>
                  <a:cubicBezTo>
                    <a:pt x="41" y="9"/>
                    <a:pt x="41" y="9"/>
                    <a:pt x="41" y="9"/>
                  </a:cubicBezTo>
                  <a:cubicBezTo>
                    <a:pt x="44" y="9"/>
                    <a:pt x="46" y="7"/>
                    <a:pt x="46" y="4"/>
                  </a:cubicBezTo>
                  <a:cubicBezTo>
                    <a:pt x="46" y="2"/>
                    <a:pt x="44" y="0"/>
                    <a:pt x="41" y="0"/>
                  </a:cubicBezTo>
                  <a:cubicBezTo>
                    <a:pt x="11" y="0"/>
                    <a:pt x="11" y="0"/>
                    <a:pt x="11" y="0"/>
                  </a:cubicBezTo>
                  <a:cubicBezTo>
                    <a:pt x="5" y="0"/>
                    <a:pt x="0" y="5"/>
                    <a:pt x="0" y="11"/>
                  </a:cubicBezTo>
                  <a:cubicBezTo>
                    <a:pt x="0" y="177"/>
                    <a:pt x="0" y="177"/>
                    <a:pt x="0" y="177"/>
                  </a:cubicBezTo>
                  <a:cubicBezTo>
                    <a:pt x="0" y="183"/>
                    <a:pt x="5" y="188"/>
                    <a:pt x="11" y="188"/>
                  </a:cubicBezTo>
                  <a:cubicBezTo>
                    <a:pt x="140" y="188"/>
                    <a:pt x="140" y="188"/>
                    <a:pt x="140" y="188"/>
                  </a:cubicBezTo>
                  <a:cubicBezTo>
                    <a:pt x="146" y="188"/>
                    <a:pt x="151" y="183"/>
                    <a:pt x="151" y="177"/>
                  </a:cubicBezTo>
                  <a:cubicBezTo>
                    <a:pt x="151" y="76"/>
                    <a:pt x="151" y="76"/>
                    <a:pt x="151" y="76"/>
                  </a:cubicBezTo>
                  <a:cubicBezTo>
                    <a:pt x="151" y="74"/>
                    <a:pt x="149" y="72"/>
                    <a:pt x="147" y="7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5314" tIns="32657" rIns="65314" bIns="32657" numCol="1" anchor="t" anchorCtr="0" compatLnSpc="1">
              <a:prstTxWarp prst="textNoShape">
                <a:avLst/>
              </a:prstTxWarp>
            </a:bodyPr>
            <a:lstStyle/>
            <a:p>
              <a:endParaRPr lang="en-US" sz="1286"/>
            </a:p>
          </p:txBody>
        </p:sp>
      </p:grpSp>
      <p:grpSp>
        <p:nvGrpSpPr>
          <p:cNvPr id="151" name="Group 150">
            <a:extLst>
              <a:ext uri="{FF2B5EF4-FFF2-40B4-BE49-F238E27FC236}">
                <a16:creationId xmlns:a16="http://schemas.microsoft.com/office/drawing/2014/main" id="{C48B8EBA-DE42-4D90-A64C-F0CE3BF0FC1C}"/>
              </a:ext>
            </a:extLst>
          </p:cNvPr>
          <p:cNvGrpSpPr/>
          <p:nvPr/>
        </p:nvGrpSpPr>
        <p:grpSpPr>
          <a:xfrm>
            <a:off x="760041" y="3940312"/>
            <a:ext cx="383669" cy="383669"/>
            <a:chOff x="6710363" y="5724525"/>
            <a:chExt cx="739775" cy="739775"/>
          </a:xfrm>
          <a:solidFill>
            <a:schemeClr val="tx1"/>
          </a:solidFill>
        </p:grpSpPr>
        <p:sp>
          <p:nvSpPr>
            <p:cNvPr id="152" name="Freeform 335">
              <a:extLst>
                <a:ext uri="{FF2B5EF4-FFF2-40B4-BE49-F238E27FC236}">
                  <a16:creationId xmlns:a16="http://schemas.microsoft.com/office/drawing/2014/main" id="{06255F77-08CD-421F-BE06-1A1761B40E01}"/>
                </a:ext>
              </a:extLst>
            </p:cNvPr>
            <p:cNvSpPr>
              <a:spLocks noEditPoints="1"/>
            </p:cNvSpPr>
            <p:nvPr/>
          </p:nvSpPr>
          <p:spPr bwMode="auto">
            <a:xfrm>
              <a:off x="6710363" y="5724525"/>
              <a:ext cx="206375" cy="204788"/>
            </a:xfrm>
            <a:custGeom>
              <a:avLst/>
              <a:gdLst>
                <a:gd name="T0" fmla="*/ 32 w 63"/>
                <a:gd name="T1" fmla="*/ 0 h 63"/>
                <a:gd name="T2" fmla="*/ 0 w 63"/>
                <a:gd name="T3" fmla="*/ 32 h 63"/>
                <a:gd name="T4" fmla="*/ 32 w 63"/>
                <a:gd name="T5" fmla="*/ 63 h 63"/>
                <a:gd name="T6" fmla="*/ 63 w 63"/>
                <a:gd name="T7" fmla="*/ 32 h 63"/>
                <a:gd name="T8" fmla="*/ 32 w 63"/>
                <a:gd name="T9" fmla="*/ 0 h 63"/>
                <a:gd name="T10" fmla="*/ 32 w 63"/>
                <a:gd name="T11" fmla="*/ 54 h 63"/>
                <a:gd name="T12" fmla="*/ 10 w 63"/>
                <a:gd name="T13" fmla="*/ 32 h 63"/>
                <a:gd name="T14" fmla="*/ 32 w 63"/>
                <a:gd name="T15" fmla="*/ 10 h 63"/>
                <a:gd name="T16" fmla="*/ 54 w 63"/>
                <a:gd name="T17" fmla="*/ 32 h 63"/>
                <a:gd name="T18" fmla="*/ 32 w 63"/>
                <a:gd name="T19" fmla="*/ 54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 h="63">
                  <a:moveTo>
                    <a:pt x="32" y="0"/>
                  </a:moveTo>
                  <a:cubicBezTo>
                    <a:pt x="14" y="0"/>
                    <a:pt x="0" y="14"/>
                    <a:pt x="0" y="32"/>
                  </a:cubicBezTo>
                  <a:cubicBezTo>
                    <a:pt x="0" y="49"/>
                    <a:pt x="14" y="63"/>
                    <a:pt x="32" y="63"/>
                  </a:cubicBezTo>
                  <a:cubicBezTo>
                    <a:pt x="49" y="63"/>
                    <a:pt x="63" y="49"/>
                    <a:pt x="63" y="32"/>
                  </a:cubicBezTo>
                  <a:cubicBezTo>
                    <a:pt x="63" y="14"/>
                    <a:pt x="49" y="0"/>
                    <a:pt x="32" y="0"/>
                  </a:cubicBezTo>
                  <a:close/>
                  <a:moveTo>
                    <a:pt x="32" y="54"/>
                  </a:moveTo>
                  <a:cubicBezTo>
                    <a:pt x="19" y="54"/>
                    <a:pt x="10" y="44"/>
                    <a:pt x="10" y="32"/>
                  </a:cubicBezTo>
                  <a:cubicBezTo>
                    <a:pt x="10" y="19"/>
                    <a:pt x="19" y="10"/>
                    <a:pt x="32" y="10"/>
                  </a:cubicBezTo>
                  <a:cubicBezTo>
                    <a:pt x="44" y="10"/>
                    <a:pt x="54" y="19"/>
                    <a:pt x="54" y="32"/>
                  </a:cubicBezTo>
                  <a:cubicBezTo>
                    <a:pt x="54" y="44"/>
                    <a:pt x="44" y="54"/>
                    <a:pt x="32" y="5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5314" tIns="32657" rIns="65314" bIns="32657" numCol="1" anchor="t" anchorCtr="0" compatLnSpc="1">
              <a:prstTxWarp prst="textNoShape">
                <a:avLst/>
              </a:prstTxWarp>
            </a:bodyPr>
            <a:lstStyle/>
            <a:p>
              <a:endParaRPr lang="en-US" sz="1286"/>
            </a:p>
          </p:txBody>
        </p:sp>
        <p:sp>
          <p:nvSpPr>
            <p:cNvPr id="153" name="Freeform 336">
              <a:extLst>
                <a:ext uri="{FF2B5EF4-FFF2-40B4-BE49-F238E27FC236}">
                  <a16:creationId xmlns:a16="http://schemas.microsoft.com/office/drawing/2014/main" id="{9B8CC999-1C21-4675-A171-E480ABC5AF90}"/>
                </a:ext>
              </a:extLst>
            </p:cNvPr>
            <p:cNvSpPr>
              <a:spLocks noEditPoints="1"/>
            </p:cNvSpPr>
            <p:nvPr/>
          </p:nvSpPr>
          <p:spPr bwMode="auto">
            <a:xfrm>
              <a:off x="6978651" y="5724525"/>
              <a:ext cx="206375" cy="204788"/>
            </a:xfrm>
            <a:custGeom>
              <a:avLst/>
              <a:gdLst>
                <a:gd name="T0" fmla="*/ 31 w 63"/>
                <a:gd name="T1" fmla="*/ 0 h 63"/>
                <a:gd name="T2" fmla="*/ 0 w 63"/>
                <a:gd name="T3" fmla="*/ 32 h 63"/>
                <a:gd name="T4" fmla="*/ 31 w 63"/>
                <a:gd name="T5" fmla="*/ 63 h 63"/>
                <a:gd name="T6" fmla="*/ 63 w 63"/>
                <a:gd name="T7" fmla="*/ 32 h 63"/>
                <a:gd name="T8" fmla="*/ 31 w 63"/>
                <a:gd name="T9" fmla="*/ 0 h 63"/>
                <a:gd name="T10" fmla="*/ 31 w 63"/>
                <a:gd name="T11" fmla="*/ 54 h 63"/>
                <a:gd name="T12" fmla="*/ 9 w 63"/>
                <a:gd name="T13" fmla="*/ 32 h 63"/>
                <a:gd name="T14" fmla="*/ 31 w 63"/>
                <a:gd name="T15" fmla="*/ 10 h 63"/>
                <a:gd name="T16" fmla="*/ 53 w 63"/>
                <a:gd name="T17" fmla="*/ 32 h 63"/>
                <a:gd name="T18" fmla="*/ 31 w 63"/>
                <a:gd name="T19" fmla="*/ 54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 h="63">
                  <a:moveTo>
                    <a:pt x="31" y="0"/>
                  </a:moveTo>
                  <a:cubicBezTo>
                    <a:pt x="14" y="0"/>
                    <a:pt x="0" y="14"/>
                    <a:pt x="0" y="32"/>
                  </a:cubicBezTo>
                  <a:cubicBezTo>
                    <a:pt x="0" y="49"/>
                    <a:pt x="14" y="63"/>
                    <a:pt x="31" y="63"/>
                  </a:cubicBezTo>
                  <a:cubicBezTo>
                    <a:pt x="49" y="63"/>
                    <a:pt x="63" y="49"/>
                    <a:pt x="63" y="32"/>
                  </a:cubicBezTo>
                  <a:cubicBezTo>
                    <a:pt x="63" y="14"/>
                    <a:pt x="49" y="0"/>
                    <a:pt x="31" y="0"/>
                  </a:cubicBezTo>
                  <a:close/>
                  <a:moveTo>
                    <a:pt x="31" y="54"/>
                  </a:moveTo>
                  <a:cubicBezTo>
                    <a:pt x="19" y="54"/>
                    <a:pt x="9" y="44"/>
                    <a:pt x="9" y="32"/>
                  </a:cubicBezTo>
                  <a:cubicBezTo>
                    <a:pt x="9" y="19"/>
                    <a:pt x="19" y="10"/>
                    <a:pt x="31" y="10"/>
                  </a:cubicBezTo>
                  <a:cubicBezTo>
                    <a:pt x="43" y="10"/>
                    <a:pt x="53" y="19"/>
                    <a:pt x="53" y="32"/>
                  </a:cubicBezTo>
                  <a:cubicBezTo>
                    <a:pt x="53" y="44"/>
                    <a:pt x="43" y="54"/>
                    <a:pt x="31" y="5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5314" tIns="32657" rIns="65314" bIns="32657" numCol="1" anchor="t" anchorCtr="0" compatLnSpc="1">
              <a:prstTxWarp prst="textNoShape">
                <a:avLst/>
              </a:prstTxWarp>
            </a:bodyPr>
            <a:lstStyle/>
            <a:p>
              <a:endParaRPr lang="en-US" sz="1286"/>
            </a:p>
          </p:txBody>
        </p:sp>
        <p:sp>
          <p:nvSpPr>
            <p:cNvPr id="154" name="Freeform 337">
              <a:extLst>
                <a:ext uri="{FF2B5EF4-FFF2-40B4-BE49-F238E27FC236}">
                  <a16:creationId xmlns:a16="http://schemas.microsoft.com/office/drawing/2014/main" id="{F71C260C-937D-4F2C-82D4-4B1609DD60D0}"/>
                </a:ext>
              </a:extLst>
            </p:cNvPr>
            <p:cNvSpPr>
              <a:spLocks noEditPoints="1"/>
            </p:cNvSpPr>
            <p:nvPr/>
          </p:nvSpPr>
          <p:spPr bwMode="auto">
            <a:xfrm>
              <a:off x="7246938" y="5724525"/>
              <a:ext cx="203200" cy="204788"/>
            </a:xfrm>
            <a:custGeom>
              <a:avLst/>
              <a:gdLst>
                <a:gd name="T0" fmla="*/ 31 w 62"/>
                <a:gd name="T1" fmla="*/ 63 h 63"/>
                <a:gd name="T2" fmla="*/ 62 w 62"/>
                <a:gd name="T3" fmla="*/ 32 h 63"/>
                <a:gd name="T4" fmla="*/ 31 w 62"/>
                <a:gd name="T5" fmla="*/ 0 h 63"/>
                <a:gd name="T6" fmla="*/ 0 w 62"/>
                <a:gd name="T7" fmla="*/ 32 h 63"/>
                <a:gd name="T8" fmla="*/ 31 w 62"/>
                <a:gd name="T9" fmla="*/ 63 h 63"/>
                <a:gd name="T10" fmla="*/ 31 w 62"/>
                <a:gd name="T11" fmla="*/ 10 h 63"/>
                <a:gd name="T12" fmla="*/ 53 w 62"/>
                <a:gd name="T13" fmla="*/ 32 h 63"/>
                <a:gd name="T14" fmla="*/ 31 w 62"/>
                <a:gd name="T15" fmla="*/ 54 h 63"/>
                <a:gd name="T16" fmla="*/ 9 w 62"/>
                <a:gd name="T17" fmla="*/ 32 h 63"/>
                <a:gd name="T18" fmla="*/ 31 w 62"/>
                <a:gd name="T19" fmla="*/ 1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2" h="63">
                  <a:moveTo>
                    <a:pt x="31" y="63"/>
                  </a:moveTo>
                  <a:cubicBezTo>
                    <a:pt x="48" y="63"/>
                    <a:pt x="62" y="49"/>
                    <a:pt x="62" y="32"/>
                  </a:cubicBezTo>
                  <a:cubicBezTo>
                    <a:pt x="62" y="14"/>
                    <a:pt x="48" y="0"/>
                    <a:pt x="31" y="0"/>
                  </a:cubicBezTo>
                  <a:cubicBezTo>
                    <a:pt x="14" y="0"/>
                    <a:pt x="0" y="14"/>
                    <a:pt x="0" y="32"/>
                  </a:cubicBezTo>
                  <a:cubicBezTo>
                    <a:pt x="0" y="49"/>
                    <a:pt x="14" y="63"/>
                    <a:pt x="31" y="63"/>
                  </a:cubicBezTo>
                  <a:close/>
                  <a:moveTo>
                    <a:pt x="31" y="10"/>
                  </a:moveTo>
                  <a:cubicBezTo>
                    <a:pt x="43" y="10"/>
                    <a:pt x="53" y="19"/>
                    <a:pt x="53" y="32"/>
                  </a:cubicBezTo>
                  <a:cubicBezTo>
                    <a:pt x="53" y="44"/>
                    <a:pt x="43" y="54"/>
                    <a:pt x="31" y="54"/>
                  </a:cubicBezTo>
                  <a:cubicBezTo>
                    <a:pt x="19" y="54"/>
                    <a:pt x="9" y="44"/>
                    <a:pt x="9" y="32"/>
                  </a:cubicBezTo>
                  <a:cubicBezTo>
                    <a:pt x="9" y="19"/>
                    <a:pt x="19" y="10"/>
                    <a:pt x="31" y="1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5314" tIns="32657" rIns="65314" bIns="32657" numCol="1" anchor="t" anchorCtr="0" compatLnSpc="1">
              <a:prstTxWarp prst="textNoShape">
                <a:avLst/>
              </a:prstTxWarp>
            </a:bodyPr>
            <a:lstStyle/>
            <a:p>
              <a:endParaRPr lang="en-US" sz="1286"/>
            </a:p>
          </p:txBody>
        </p:sp>
        <p:sp>
          <p:nvSpPr>
            <p:cNvPr id="155" name="Freeform 338">
              <a:extLst>
                <a:ext uri="{FF2B5EF4-FFF2-40B4-BE49-F238E27FC236}">
                  <a16:creationId xmlns:a16="http://schemas.microsoft.com/office/drawing/2014/main" id="{3CD0AC13-B910-4E72-B15E-B85C9CACA768}"/>
                </a:ext>
              </a:extLst>
            </p:cNvPr>
            <p:cNvSpPr>
              <a:spLocks noEditPoints="1"/>
            </p:cNvSpPr>
            <p:nvPr/>
          </p:nvSpPr>
          <p:spPr bwMode="auto">
            <a:xfrm>
              <a:off x="6710363" y="5992813"/>
              <a:ext cx="206375" cy="206375"/>
            </a:xfrm>
            <a:custGeom>
              <a:avLst/>
              <a:gdLst>
                <a:gd name="T0" fmla="*/ 32 w 63"/>
                <a:gd name="T1" fmla="*/ 0 h 63"/>
                <a:gd name="T2" fmla="*/ 0 w 63"/>
                <a:gd name="T3" fmla="*/ 31 h 63"/>
                <a:gd name="T4" fmla="*/ 32 w 63"/>
                <a:gd name="T5" fmla="*/ 63 h 63"/>
                <a:gd name="T6" fmla="*/ 63 w 63"/>
                <a:gd name="T7" fmla="*/ 31 h 63"/>
                <a:gd name="T8" fmla="*/ 32 w 63"/>
                <a:gd name="T9" fmla="*/ 0 h 63"/>
                <a:gd name="T10" fmla="*/ 32 w 63"/>
                <a:gd name="T11" fmla="*/ 53 h 63"/>
                <a:gd name="T12" fmla="*/ 10 w 63"/>
                <a:gd name="T13" fmla="*/ 31 h 63"/>
                <a:gd name="T14" fmla="*/ 32 w 63"/>
                <a:gd name="T15" fmla="*/ 9 h 63"/>
                <a:gd name="T16" fmla="*/ 54 w 63"/>
                <a:gd name="T17" fmla="*/ 31 h 63"/>
                <a:gd name="T18" fmla="*/ 32 w 63"/>
                <a:gd name="T19" fmla="*/ 5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 h="63">
                  <a:moveTo>
                    <a:pt x="32" y="0"/>
                  </a:moveTo>
                  <a:cubicBezTo>
                    <a:pt x="14" y="0"/>
                    <a:pt x="0" y="14"/>
                    <a:pt x="0" y="31"/>
                  </a:cubicBezTo>
                  <a:cubicBezTo>
                    <a:pt x="0" y="49"/>
                    <a:pt x="14" y="63"/>
                    <a:pt x="32" y="63"/>
                  </a:cubicBezTo>
                  <a:cubicBezTo>
                    <a:pt x="49" y="63"/>
                    <a:pt x="63" y="49"/>
                    <a:pt x="63" y="31"/>
                  </a:cubicBezTo>
                  <a:cubicBezTo>
                    <a:pt x="63" y="14"/>
                    <a:pt x="49" y="0"/>
                    <a:pt x="32" y="0"/>
                  </a:cubicBezTo>
                  <a:close/>
                  <a:moveTo>
                    <a:pt x="32" y="53"/>
                  </a:moveTo>
                  <a:cubicBezTo>
                    <a:pt x="19" y="53"/>
                    <a:pt x="10" y="43"/>
                    <a:pt x="10" y="31"/>
                  </a:cubicBezTo>
                  <a:cubicBezTo>
                    <a:pt x="10" y="19"/>
                    <a:pt x="19" y="9"/>
                    <a:pt x="32" y="9"/>
                  </a:cubicBezTo>
                  <a:cubicBezTo>
                    <a:pt x="44" y="9"/>
                    <a:pt x="54" y="19"/>
                    <a:pt x="54" y="31"/>
                  </a:cubicBezTo>
                  <a:cubicBezTo>
                    <a:pt x="54" y="43"/>
                    <a:pt x="44" y="53"/>
                    <a:pt x="32" y="5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5314" tIns="32657" rIns="65314" bIns="32657" numCol="1" anchor="t" anchorCtr="0" compatLnSpc="1">
              <a:prstTxWarp prst="textNoShape">
                <a:avLst/>
              </a:prstTxWarp>
            </a:bodyPr>
            <a:lstStyle/>
            <a:p>
              <a:endParaRPr lang="en-US" sz="1286"/>
            </a:p>
          </p:txBody>
        </p:sp>
        <p:sp>
          <p:nvSpPr>
            <p:cNvPr id="156" name="Freeform 339">
              <a:extLst>
                <a:ext uri="{FF2B5EF4-FFF2-40B4-BE49-F238E27FC236}">
                  <a16:creationId xmlns:a16="http://schemas.microsoft.com/office/drawing/2014/main" id="{51294CF4-5940-4518-8599-E22B58A965DC}"/>
                </a:ext>
              </a:extLst>
            </p:cNvPr>
            <p:cNvSpPr>
              <a:spLocks noEditPoints="1"/>
            </p:cNvSpPr>
            <p:nvPr/>
          </p:nvSpPr>
          <p:spPr bwMode="auto">
            <a:xfrm>
              <a:off x="6978651" y="5992813"/>
              <a:ext cx="206375" cy="206375"/>
            </a:xfrm>
            <a:custGeom>
              <a:avLst/>
              <a:gdLst>
                <a:gd name="T0" fmla="*/ 31 w 63"/>
                <a:gd name="T1" fmla="*/ 0 h 63"/>
                <a:gd name="T2" fmla="*/ 0 w 63"/>
                <a:gd name="T3" fmla="*/ 31 h 63"/>
                <a:gd name="T4" fmla="*/ 31 w 63"/>
                <a:gd name="T5" fmla="*/ 63 h 63"/>
                <a:gd name="T6" fmla="*/ 63 w 63"/>
                <a:gd name="T7" fmla="*/ 31 h 63"/>
                <a:gd name="T8" fmla="*/ 31 w 63"/>
                <a:gd name="T9" fmla="*/ 0 h 63"/>
                <a:gd name="T10" fmla="*/ 31 w 63"/>
                <a:gd name="T11" fmla="*/ 53 h 63"/>
                <a:gd name="T12" fmla="*/ 9 w 63"/>
                <a:gd name="T13" fmla="*/ 31 h 63"/>
                <a:gd name="T14" fmla="*/ 31 w 63"/>
                <a:gd name="T15" fmla="*/ 9 h 63"/>
                <a:gd name="T16" fmla="*/ 53 w 63"/>
                <a:gd name="T17" fmla="*/ 31 h 63"/>
                <a:gd name="T18" fmla="*/ 31 w 63"/>
                <a:gd name="T19" fmla="*/ 5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 h="63">
                  <a:moveTo>
                    <a:pt x="31" y="0"/>
                  </a:moveTo>
                  <a:cubicBezTo>
                    <a:pt x="14" y="0"/>
                    <a:pt x="0" y="14"/>
                    <a:pt x="0" y="31"/>
                  </a:cubicBezTo>
                  <a:cubicBezTo>
                    <a:pt x="0" y="49"/>
                    <a:pt x="14" y="63"/>
                    <a:pt x="31" y="63"/>
                  </a:cubicBezTo>
                  <a:cubicBezTo>
                    <a:pt x="49" y="63"/>
                    <a:pt x="63" y="49"/>
                    <a:pt x="63" y="31"/>
                  </a:cubicBezTo>
                  <a:cubicBezTo>
                    <a:pt x="63" y="14"/>
                    <a:pt x="49" y="0"/>
                    <a:pt x="31" y="0"/>
                  </a:cubicBezTo>
                  <a:close/>
                  <a:moveTo>
                    <a:pt x="31" y="53"/>
                  </a:moveTo>
                  <a:cubicBezTo>
                    <a:pt x="19" y="53"/>
                    <a:pt x="9" y="43"/>
                    <a:pt x="9" y="31"/>
                  </a:cubicBezTo>
                  <a:cubicBezTo>
                    <a:pt x="9" y="19"/>
                    <a:pt x="19" y="9"/>
                    <a:pt x="31" y="9"/>
                  </a:cubicBezTo>
                  <a:cubicBezTo>
                    <a:pt x="43" y="9"/>
                    <a:pt x="53" y="19"/>
                    <a:pt x="53" y="31"/>
                  </a:cubicBezTo>
                  <a:cubicBezTo>
                    <a:pt x="53" y="43"/>
                    <a:pt x="43" y="53"/>
                    <a:pt x="31" y="5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5314" tIns="32657" rIns="65314" bIns="32657" numCol="1" anchor="t" anchorCtr="0" compatLnSpc="1">
              <a:prstTxWarp prst="textNoShape">
                <a:avLst/>
              </a:prstTxWarp>
            </a:bodyPr>
            <a:lstStyle/>
            <a:p>
              <a:endParaRPr lang="en-US" sz="1286"/>
            </a:p>
          </p:txBody>
        </p:sp>
        <p:sp>
          <p:nvSpPr>
            <p:cNvPr id="157" name="Freeform 340">
              <a:extLst>
                <a:ext uri="{FF2B5EF4-FFF2-40B4-BE49-F238E27FC236}">
                  <a16:creationId xmlns:a16="http://schemas.microsoft.com/office/drawing/2014/main" id="{FFA05EBF-245D-402E-B8D3-8CAF1E1D79C7}"/>
                </a:ext>
              </a:extLst>
            </p:cNvPr>
            <p:cNvSpPr>
              <a:spLocks noEditPoints="1"/>
            </p:cNvSpPr>
            <p:nvPr/>
          </p:nvSpPr>
          <p:spPr bwMode="auto">
            <a:xfrm>
              <a:off x="7246938" y="5992813"/>
              <a:ext cx="203200" cy="206375"/>
            </a:xfrm>
            <a:custGeom>
              <a:avLst/>
              <a:gdLst>
                <a:gd name="T0" fmla="*/ 31 w 62"/>
                <a:gd name="T1" fmla="*/ 0 h 63"/>
                <a:gd name="T2" fmla="*/ 0 w 62"/>
                <a:gd name="T3" fmla="*/ 31 h 63"/>
                <a:gd name="T4" fmla="*/ 31 w 62"/>
                <a:gd name="T5" fmla="*/ 63 h 63"/>
                <a:gd name="T6" fmla="*/ 62 w 62"/>
                <a:gd name="T7" fmla="*/ 31 h 63"/>
                <a:gd name="T8" fmla="*/ 31 w 62"/>
                <a:gd name="T9" fmla="*/ 0 h 63"/>
                <a:gd name="T10" fmla="*/ 31 w 62"/>
                <a:gd name="T11" fmla="*/ 53 h 63"/>
                <a:gd name="T12" fmla="*/ 9 w 62"/>
                <a:gd name="T13" fmla="*/ 31 h 63"/>
                <a:gd name="T14" fmla="*/ 31 w 62"/>
                <a:gd name="T15" fmla="*/ 9 h 63"/>
                <a:gd name="T16" fmla="*/ 53 w 62"/>
                <a:gd name="T17" fmla="*/ 31 h 63"/>
                <a:gd name="T18" fmla="*/ 31 w 62"/>
                <a:gd name="T19" fmla="*/ 5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2" h="63">
                  <a:moveTo>
                    <a:pt x="31" y="0"/>
                  </a:moveTo>
                  <a:cubicBezTo>
                    <a:pt x="14" y="0"/>
                    <a:pt x="0" y="14"/>
                    <a:pt x="0" y="31"/>
                  </a:cubicBezTo>
                  <a:cubicBezTo>
                    <a:pt x="0" y="49"/>
                    <a:pt x="14" y="63"/>
                    <a:pt x="31" y="63"/>
                  </a:cubicBezTo>
                  <a:cubicBezTo>
                    <a:pt x="48" y="63"/>
                    <a:pt x="62" y="49"/>
                    <a:pt x="62" y="31"/>
                  </a:cubicBezTo>
                  <a:cubicBezTo>
                    <a:pt x="62" y="14"/>
                    <a:pt x="48" y="0"/>
                    <a:pt x="31" y="0"/>
                  </a:cubicBezTo>
                  <a:close/>
                  <a:moveTo>
                    <a:pt x="31" y="53"/>
                  </a:moveTo>
                  <a:cubicBezTo>
                    <a:pt x="19" y="53"/>
                    <a:pt x="9" y="43"/>
                    <a:pt x="9" y="31"/>
                  </a:cubicBezTo>
                  <a:cubicBezTo>
                    <a:pt x="9" y="19"/>
                    <a:pt x="19" y="9"/>
                    <a:pt x="31" y="9"/>
                  </a:cubicBezTo>
                  <a:cubicBezTo>
                    <a:pt x="43" y="9"/>
                    <a:pt x="53" y="19"/>
                    <a:pt x="53" y="31"/>
                  </a:cubicBezTo>
                  <a:cubicBezTo>
                    <a:pt x="53" y="43"/>
                    <a:pt x="43" y="53"/>
                    <a:pt x="31" y="5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5314" tIns="32657" rIns="65314" bIns="32657" numCol="1" anchor="t" anchorCtr="0" compatLnSpc="1">
              <a:prstTxWarp prst="textNoShape">
                <a:avLst/>
              </a:prstTxWarp>
            </a:bodyPr>
            <a:lstStyle/>
            <a:p>
              <a:endParaRPr lang="en-US" sz="1286"/>
            </a:p>
          </p:txBody>
        </p:sp>
        <p:sp>
          <p:nvSpPr>
            <p:cNvPr id="158" name="Freeform 341">
              <a:extLst>
                <a:ext uri="{FF2B5EF4-FFF2-40B4-BE49-F238E27FC236}">
                  <a16:creationId xmlns:a16="http://schemas.microsoft.com/office/drawing/2014/main" id="{D33BD6D6-ED19-4CC7-A2B0-4E429DDE4008}"/>
                </a:ext>
              </a:extLst>
            </p:cNvPr>
            <p:cNvSpPr>
              <a:spLocks noEditPoints="1"/>
            </p:cNvSpPr>
            <p:nvPr/>
          </p:nvSpPr>
          <p:spPr bwMode="auto">
            <a:xfrm>
              <a:off x="6710363" y="6261100"/>
              <a:ext cx="206375" cy="203200"/>
            </a:xfrm>
            <a:custGeom>
              <a:avLst/>
              <a:gdLst>
                <a:gd name="T0" fmla="*/ 32 w 63"/>
                <a:gd name="T1" fmla="*/ 0 h 62"/>
                <a:gd name="T2" fmla="*/ 0 w 63"/>
                <a:gd name="T3" fmla="*/ 31 h 62"/>
                <a:gd name="T4" fmla="*/ 32 w 63"/>
                <a:gd name="T5" fmla="*/ 62 h 62"/>
                <a:gd name="T6" fmla="*/ 63 w 63"/>
                <a:gd name="T7" fmla="*/ 31 h 62"/>
                <a:gd name="T8" fmla="*/ 32 w 63"/>
                <a:gd name="T9" fmla="*/ 0 h 62"/>
                <a:gd name="T10" fmla="*/ 32 w 63"/>
                <a:gd name="T11" fmla="*/ 53 h 62"/>
                <a:gd name="T12" fmla="*/ 10 w 63"/>
                <a:gd name="T13" fmla="*/ 31 h 62"/>
                <a:gd name="T14" fmla="*/ 32 w 63"/>
                <a:gd name="T15" fmla="*/ 9 h 62"/>
                <a:gd name="T16" fmla="*/ 54 w 63"/>
                <a:gd name="T17" fmla="*/ 31 h 62"/>
                <a:gd name="T18" fmla="*/ 32 w 63"/>
                <a:gd name="T19" fmla="*/ 53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 h="62">
                  <a:moveTo>
                    <a:pt x="32" y="0"/>
                  </a:moveTo>
                  <a:cubicBezTo>
                    <a:pt x="14" y="0"/>
                    <a:pt x="0" y="14"/>
                    <a:pt x="0" y="31"/>
                  </a:cubicBezTo>
                  <a:cubicBezTo>
                    <a:pt x="0" y="48"/>
                    <a:pt x="14" y="62"/>
                    <a:pt x="32" y="62"/>
                  </a:cubicBezTo>
                  <a:cubicBezTo>
                    <a:pt x="49" y="62"/>
                    <a:pt x="63" y="48"/>
                    <a:pt x="63" y="31"/>
                  </a:cubicBezTo>
                  <a:cubicBezTo>
                    <a:pt x="63" y="14"/>
                    <a:pt x="49" y="0"/>
                    <a:pt x="32" y="0"/>
                  </a:cubicBezTo>
                  <a:close/>
                  <a:moveTo>
                    <a:pt x="32" y="53"/>
                  </a:moveTo>
                  <a:cubicBezTo>
                    <a:pt x="19" y="53"/>
                    <a:pt x="10" y="43"/>
                    <a:pt x="10" y="31"/>
                  </a:cubicBezTo>
                  <a:cubicBezTo>
                    <a:pt x="10" y="19"/>
                    <a:pt x="19" y="9"/>
                    <a:pt x="32" y="9"/>
                  </a:cubicBezTo>
                  <a:cubicBezTo>
                    <a:pt x="44" y="9"/>
                    <a:pt x="54" y="19"/>
                    <a:pt x="54" y="31"/>
                  </a:cubicBezTo>
                  <a:cubicBezTo>
                    <a:pt x="54" y="43"/>
                    <a:pt x="44" y="53"/>
                    <a:pt x="32" y="5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5314" tIns="32657" rIns="65314" bIns="32657" numCol="1" anchor="t" anchorCtr="0" compatLnSpc="1">
              <a:prstTxWarp prst="textNoShape">
                <a:avLst/>
              </a:prstTxWarp>
            </a:bodyPr>
            <a:lstStyle/>
            <a:p>
              <a:endParaRPr lang="en-US" sz="1286"/>
            </a:p>
          </p:txBody>
        </p:sp>
        <p:sp>
          <p:nvSpPr>
            <p:cNvPr id="159" name="Freeform 342">
              <a:extLst>
                <a:ext uri="{FF2B5EF4-FFF2-40B4-BE49-F238E27FC236}">
                  <a16:creationId xmlns:a16="http://schemas.microsoft.com/office/drawing/2014/main" id="{5606A47C-E2F8-4AF1-8F9C-EE943F49E41E}"/>
                </a:ext>
              </a:extLst>
            </p:cNvPr>
            <p:cNvSpPr>
              <a:spLocks noEditPoints="1"/>
            </p:cNvSpPr>
            <p:nvPr/>
          </p:nvSpPr>
          <p:spPr bwMode="auto">
            <a:xfrm>
              <a:off x="6978651" y="6261100"/>
              <a:ext cx="206375" cy="203200"/>
            </a:xfrm>
            <a:custGeom>
              <a:avLst/>
              <a:gdLst>
                <a:gd name="T0" fmla="*/ 31 w 63"/>
                <a:gd name="T1" fmla="*/ 0 h 62"/>
                <a:gd name="T2" fmla="*/ 0 w 63"/>
                <a:gd name="T3" fmla="*/ 31 h 62"/>
                <a:gd name="T4" fmla="*/ 31 w 63"/>
                <a:gd name="T5" fmla="*/ 62 h 62"/>
                <a:gd name="T6" fmla="*/ 63 w 63"/>
                <a:gd name="T7" fmla="*/ 31 h 62"/>
                <a:gd name="T8" fmla="*/ 31 w 63"/>
                <a:gd name="T9" fmla="*/ 0 h 62"/>
                <a:gd name="T10" fmla="*/ 31 w 63"/>
                <a:gd name="T11" fmla="*/ 53 h 62"/>
                <a:gd name="T12" fmla="*/ 9 w 63"/>
                <a:gd name="T13" fmla="*/ 31 h 62"/>
                <a:gd name="T14" fmla="*/ 31 w 63"/>
                <a:gd name="T15" fmla="*/ 9 h 62"/>
                <a:gd name="T16" fmla="*/ 53 w 63"/>
                <a:gd name="T17" fmla="*/ 31 h 62"/>
                <a:gd name="T18" fmla="*/ 31 w 63"/>
                <a:gd name="T19" fmla="*/ 53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 h="62">
                  <a:moveTo>
                    <a:pt x="31" y="0"/>
                  </a:moveTo>
                  <a:cubicBezTo>
                    <a:pt x="14" y="0"/>
                    <a:pt x="0" y="14"/>
                    <a:pt x="0" y="31"/>
                  </a:cubicBezTo>
                  <a:cubicBezTo>
                    <a:pt x="0" y="48"/>
                    <a:pt x="14" y="62"/>
                    <a:pt x="31" y="62"/>
                  </a:cubicBezTo>
                  <a:cubicBezTo>
                    <a:pt x="49" y="62"/>
                    <a:pt x="63" y="48"/>
                    <a:pt x="63" y="31"/>
                  </a:cubicBezTo>
                  <a:cubicBezTo>
                    <a:pt x="63" y="14"/>
                    <a:pt x="49" y="0"/>
                    <a:pt x="31" y="0"/>
                  </a:cubicBezTo>
                  <a:close/>
                  <a:moveTo>
                    <a:pt x="31" y="53"/>
                  </a:moveTo>
                  <a:cubicBezTo>
                    <a:pt x="19" y="53"/>
                    <a:pt x="9" y="43"/>
                    <a:pt x="9" y="31"/>
                  </a:cubicBezTo>
                  <a:cubicBezTo>
                    <a:pt x="9" y="19"/>
                    <a:pt x="19" y="9"/>
                    <a:pt x="31" y="9"/>
                  </a:cubicBezTo>
                  <a:cubicBezTo>
                    <a:pt x="43" y="9"/>
                    <a:pt x="53" y="19"/>
                    <a:pt x="53" y="31"/>
                  </a:cubicBezTo>
                  <a:cubicBezTo>
                    <a:pt x="53" y="43"/>
                    <a:pt x="43" y="53"/>
                    <a:pt x="31" y="5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5314" tIns="32657" rIns="65314" bIns="32657" numCol="1" anchor="t" anchorCtr="0" compatLnSpc="1">
              <a:prstTxWarp prst="textNoShape">
                <a:avLst/>
              </a:prstTxWarp>
            </a:bodyPr>
            <a:lstStyle/>
            <a:p>
              <a:endParaRPr lang="en-US" sz="1286"/>
            </a:p>
          </p:txBody>
        </p:sp>
        <p:sp>
          <p:nvSpPr>
            <p:cNvPr id="160" name="Freeform 343">
              <a:extLst>
                <a:ext uri="{FF2B5EF4-FFF2-40B4-BE49-F238E27FC236}">
                  <a16:creationId xmlns:a16="http://schemas.microsoft.com/office/drawing/2014/main" id="{A9D8F79B-26EC-46D4-A7E0-30E77EDBCF3E}"/>
                </a:ext>
              </a:extLst>
            </p:cNvPr>
            <p:cNvSpPr>
              <a:spLocks noEditPoints="1"/>
            </p:cNvSpPr>
            <p:nvPr/>
          </p:nvSpPr>
          <p:spPr bwMode="auto">
            <a:xfrm>
              <a:off x="7246938" y="6261100"/>
              <a:ext cx="203200" cy="203200"/>
            </a:xfrm>
            <a:custGeom>
              <a:avLst/>
              <a:gdLst>
                <a:gd name="T0" fmla="*/ 31 w 62"/>
                <a:gd name="T1" fmla="*/ 0 h 62"/>
                <a:gd name="T2" fmla="*/ 0 w 62"/>
                <a:gd name="T3" fmla="*/ 31 h 62"/>
                <a:gd name="T4" fmla="*/ 31 w 62"/>
                <a:gd name="T5" fmla="*/ 62 h 62"/>
                <a:gd name="T6" fmla="*/ 62 w 62"/>
                <a:gd name="T7" fmla="*/ 31 h 62"/>
                <a:gd name="T8" fmla="*/ 31 w 62"/>
                <a:gd name="T9" fmla="*/ 0 h 62"/>
                <a:gd name="T10" fmla="*/ 31 w 62"/>
                <a:gd name="T11" fmla="*/ 53 h 62"/>
                <a:gd name="T12" fmla="*/ 9 w 62"/>
                <a:gd name="T13" fmla="*/ 31 h 62"/>
                <a:gd name="T14" fmla="*/ 31 w 62"/>
                <a:gd name="T15" fmla="*/ 9 h 62"/>
                <a:gd name="T16" fmla="*/ 53 w 62"/>
                <a:gd name="T17" fmla="*/ 31 h 62"/>
                <a:gd name="T18" fmla="*/ 31 w 62"/>
                <a:gd name="T19" fmla="*/ 53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2" h="62">
                  <a:moveTo>
                    <a:pt x="31" y="0"/>
                  </a:moveTo>
                  <a:cubicBezTo>
                    <a:pt x="14" y="0"/>
                    <a:pt x="0" y="14"/>
                    <a:pt x="0" y="31"/>
                  </a:cubicBezTo>
                  <a:cubicBezTo>
                    <a:pt x="0" y="48"/>
                    <a:pt x="14" y="62"/>
                    <a:pt x="31" y="62"/>
                  </a:cubicBezTo>
                  <a:cubicBezTo>
                    <a:pt x="48" y="62"/>
                    <a:pt x="62" y="48"/>
                    <a:pt x="62" y="31"/>
                  </a:cubicBezTo>
                  <a:cubicBezTo>
                    <a:pt x="62" y="14"/>
                    <a:pt x="48" y="0"/>
                    <a:pt x="31" y="0"/>
                  </a:cubicBezTo>
                  <a:close/>
                  <a:moveTo>
                    <a:pt x="31" y="53"/>
                  </a:moveTo>
                  <a:cubicBezTo>
                    <a:pt x="19" y="53"/>
                    <a:pt x="9" y="43"/>
                    <a:pt x="9" y="31"/>
                  </a:cubicBezTo>
                  <a:cubicBezTo>
                    <a:pt x="9" y="19"/>
                    <a:pt x="19" y="9"/>
                    <a:pt x="31" y="9"/>
                  </a:cubicBezTo>
                  <a:cubicBezTo>
                    <a:pt x="43" y="9"/>
                    <a:pt x="53" y="19"/>
                    <a:pt x="53" y="31"/>
                  </a:cubicBezTo>
                  <a:cubicBezTo>
                    <a:pt x="53" y="43"/>
                    <a:pt x="43" y="53"/>
                    <a:pt x="31" y="5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5314" tIns="32657" rIns="65314" bIns="32657" numCol="1" anchor="t" anchorCtr="0" compatLnSpc="1">
              <a:prstTxWarp prst="textNoShape">
                <a:avLst/>
              </a:prstTxWarp>
            </a:bodyPr>
            <a:lstStyle/>
            <a:p>
              <a:endParaRPr lang="en-US" sz="1286"/>
            </a:p>
          </p:txBody>
        </p:sp>
      </p:grpSp>
      <p:sp>
        <p:nvSpPr>
          <p:cNvPr id="162" name="Freeform 576">
            <a:extLst>
              <a:ext uri="{FF2B5EF4-FFF2-40B4-BE49-F238E27FC236}">
                <a16:creationId xmlns:a16="http://schemas.microsoft.com/office/drawing/2014/main" id="{C0E02155-A987-40DB-B96F-2F3579D38C2E}"/>
              </a:ext>
            </a:extLst>
          </p:cNvPr>
          <p:cNvSpPr>
            <a:spLocks noEditPoints="1"/>
          </p:cNvSpPr>
          <p:nvPr/>
        </p:nvSpPr>
        <p:spPr bwMode="auto">
          <a:xfrm>
            <a:off x="693109" y="2283780"/>
            <a:ext cx="517515" cy="517515"/>
          </a:xfrm>
          <a:custGeom>
            <a:avLst/>
            <a:gdLst>
              <a:gd name="T0" fmla="*/ 201 w 235"/>
              <a:gd name="T1" fmla="*/ 34 h 235"/>
              <a:gd name="T2" fmla="*/ 118 w 235"/>
              <a:gd name="T3" fmla="*/ 0 h 235"/>
              <a:gd name="T4" fmla="*/ 35 w 235"/>
              <a:gd name="T5" fmla="*/ 34 h 235"/>
              <a:gd name="T6" fmla="*/ 0 w 235"/>
              <a:gd name="T7" fmla="*/ 117 h 235"/>
              <a:gd name="T8" fmla="*/ 35 w 235"/>
              <a:gd name="T9" fmla="*/ 200 h 235"/>
              <a:gd name="T10" fmla="*/ 118 w 235"/>
              <a:gd name="T11" fmla="*/ 235 h 235"/>
              <a:gd name="T12" fmla="*/ 118 w 235"/>
              <a:gd name="T13" fmla="*/ 235 h 235"/>
              <a:gd name="T14" fmla="*/ 201 w 235"/>
              <a:gd name="T15" fmla="*/ 200 h 235"/>
              <a:gd name="T16" fmla="*/ 235 w 235"/>
              <a:gd name="T17" fmla="*/ 117 h 235"/>
              <a:gd name="T18" fmla="*/ 201 w 235"/>
              <a:gd name="T19" fmla="*/ 34 h 235"/>
              <a:gd name="T20" fmla="*/ 194 w 235"/>
              <a:gd name="T21" fmla="*/ 194 h 235"/>
              <a:gd name="T22" fmla="*/ 118 w 235"/>
              <a:gd name="T23" fmla="*/ 225 h 235"/>
              <a:gd name="T24" fmla="*/ 118 w 235"/>
              <a:gd name="T25" fmla="*/ 225 h 235"/>
              <a:gd name="T26" fmla="*/ 41 w 235"/>
              <a:gd name="T27" fmla="*/ 194 h 235"/>
              <a:gd name="T28" fmla="*/ 10 w 235"/>
              <a:gd name="T29" fmla="*/ 117 h 235"/>
              <a:gd name="T30" fmla="*/ 41 w 235"/>
              <a:gd name="T31" fmla="*/ 41 h 235"/>
              <a:gd name="T32" fmla="*/ 118 w 235"/>
              <a:gd name="T33" fmla="*/ 9 h 235"/>
              <a:gd name="T34" fmla="*/ 194 w 235"/>
              <a:gd name="T35" fmla="*/ 41 h 235"/>
              <a:gd name="T36" fmla="*/ 226 w 235"/>
              <a:gd name="T37" fmla="*/ 117 h 235"/>
              <a:gd name="T38" fmla="*/ 194 w 235"/>
              <a:gd name="T39" fmla="*/ 194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35" h="235">
                <a:moveTo>
                  <a:pt x="201" y="34"/>
                </a:moveTo>
                <a:cubicBezTo>
                  <a:pt x="179" y="12"/>
                  <a:pt x="149" y="0"/>
                  <a:pt x="118" y="0"/>
                </a:cubicBezTo>
                <a:cubicBezTo>
                  <a:pt x="86" y="0"/>
                  <a:pt x="57" y="12"/>
                  <a:pt x="35" y="34"/>
                </a:cubicBezTo>
                <a:cubicBezTo>
                  <a:pt x="12" y="56"/>
                  <a:pt x="0" y="86"/>
                  <a:pt x="0" y="117"/>
                </a:cubicBezTo>
                <a:cubicBezTo>
                  <a:pt x="0" y="149"/>
                  <a:pt x="12" y="178"/>
                  <a:pt x="35" y="200"/>
                </a:cubicBezTo>
                <a:cubicBezTo>
                  <a:pt x="57" y="223"/>
                  <a:pt x="86" y="235"/>
                  <a:pt x="118" y="235"/>
                </a:cubicBezTo>
                <a:cubicBezTo>
                  <a:pt x="118" y="235"/>
                  <a:pt x="118" y="235"/>
                  <a:pt x="118" y="235"/>
                </a:cubicBezTo>
                <a:cubicBezTo>
                  <a:pt x="149" y="235"/>
                  <a:pt x="179" y="223"/>
                  <a:pt x="201" y="200"/>
                </a:cubicBezTo>
                <a:cubicBezTo>
                  <a:pt x="223" y="178"/>
                  <a:pt x="235" y="149"/>
                  <a:pt x="235" y="117"/>
                </a:cubicBezTo>
                <a:cubicBezTo>
                  <a:pt x="235" y="86"/>
                  <a:pt x="223" y="56"/>
                  <a:pt x="201" y="34"/>
                </a:cubicBezTo>
                <a:close/>
                <a:moveTo>
                  <a:pt x="194" y="194"/>
                </a:moveTo>
                <a:cubicBezTo>
                  <a:pt x="174" y="214"/>
                  <a:pt x="147" y="225"/>
                  <a:pt x="118" y="225"/>
                </a:cubicBezTo>
                <a:cubicBezTo>
                  <a:pt x="118" y="225"/>
                  <a:pt x="118" y="225"/>
                  <a:pt x="118" y="225"/>
                </a:cubicBezTo>
                <a:cubicBezTo>
                  <a:pt x="89" y="225"/>
                  <a:pt x="62" y="214"/>
                  <a:pt x="41" y="194"/>
                </a:cubicBezTo>
                <a:cubicBezTo>
                  <a:pt x="21" y="173"/>
                  <a:pt x="10" y="146"/>
                  <a:pt x="10" y="117"/>
                </a:cubicBezTo>
                <a:cubicBezTo>
                  <a:pt x="10" y="88"/>
                  <a:pt x="21" y="61"/>
                  <a:pt x="41" y="41"/>
                </a:cubicBezTo>
                <a:cubicBezTo>
                  <a:pt x="62" y="20"/>
                  <a:pt x="89" y="9"/>
                  <a:pt x="118" y="9"/>
                </a:cubicBezTo>
                <a:cubicBezTo>
                  <a:pt x="147" y="9"/>
                  <a:pt x="174" y="20"/>
                  <a:pt x="194" y="41"/>
                </a:cubicBezTo>
                <a:cubicBezTo>
                  <a:pt x="214" y="61"/>
                  <a:pt x="226" y="88"/>
                  <a:pt x="226" y="117"/>
                </a:cubicBezTo>
                <a:cubicBezTo>
                  <a:pt x="226" y="146"/>
                  <a:pt x="215" y="173"/>
                  <a:pt x="194" y="194"/>
                </a:cubicBezTo>
                <a:close/>
              </a:path>
            </a:pathLst>
          </a:cu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5314" tIns="32657" rIns="65314" bIns="32657" numCol="1" anchor="t" anchorCtr="0" compatLnSpc="1">
            <a:prstTxWarp prst="textNoShape">
              <a:avLst/>
            </a:prstTxWarp>
          </a:bodyPr>
          <a:lstStyle/>
          <a:p>
            <a:endParaRPr lang="en-US" sz="1286"/>
          </a:p>
        </p:txBody>
      </p:sp>
      <p:sp>
        <p:nvSpPr>
          <p:cNvPr id="163" name="Freeform 577">
            <a:extLst>
              <a:ext uri="{FF2B5EF4-FFF2-40B4-BE49-F238E27FC236}">
                <a16:creationId xmlns:a16="http://schemas.microsoft.com/office/drawing/2014/main" id="{9F72477E-2EA5-4C93-885B-5DC9AF7A9DA1}"/>
              </a:ext>
            </a:extLst>
          </p:cNvPr>
          <p:cNvSpPr>
            <a:spLocks noEditPoints="1"/>
          </p:cNvSpPr>
          <p:nvPr/>
        </p:nvSpPr>
        <p:spPr bwMode="auto">
          <a:xfrm>
            <a:off x="786261" y="2376933"/>
            <a:ext cx="331210" cy="311803"/>
          </a:xfrm>
          <a:custGeom>
            <a:avLst/>
            <a:gdLst>
              <a:gd name="T0" fmla="*/ 142 w 151"/>
              <a:gd name="T1" fmla="*/ 47 h 142"/>
              <a:gd name="T2" fmla="*/ 98 w 151"/>
              <a:gd name="T3" fmla="*/ 46 h 142"/>
              <a:gd name="T4" fmla="*/ 84 w 151"/>
              <a:gd name="T5" fmla="*/ 6 h 142"/>
              <a:gd name="T6" fmla="*/ 76 w 151"/>
              <a:gd name="T7" fmla="*/ 0 h 142"/>
              <a:gd name="T8" fmla="*/ 67 w 151"/>
              <a:gd name="T9" fmla="*/ 6 h 142"/>
              <a:gd name="T10" fmla="*/ 53 w 151"/>
              <a:gd name="T11" fmla="*/ 46 h 142"/>
              <a:gd name="T12" fmla="*/ 10 w 151"/>
              <a:gd name="T13" fmla="*/ 47 h 142"/>
              <a:gd name="T14" fmla="*/ 1 w 151"/>
              <a:gd name="T15" fmla="*/ 53 h 142"/>
              <a:gd name="T16" fmla="*/ 5 w 151"/>
              <a:gd name="T17" fmla="*/ 63 h 142"/>
              <a:gd name="T18" fmla="*/ 39 w 151"/>
              <a:gd name="T19" fmla="*/ 89 h 142"/>
              <a:gd name="T20" fmla="*/ 26 w 151"/>
              <a:gd name="T21" fmla="*/ 130 h 142"/>
              <a:gd name="T22" fmla="*/ 30 w 151"/>
              <a:gd name="T23" fmla="*/ 140 h 142"/>
              <a:gd name="T24" fmla="*/ 35 w 151"/>
              <a:gd name="T25" fmla="*/ 142 h 142"/>
              <a:gd name="T26" fmla="*/ 40 w 151"/>
              <a:gd name="T27" fmla="*/ 140 h 142"/>
              <a:gd name="T28" fmla="*/ 76 w 151"/>
              <a:gd name="T29" fmla="*/ 116 h 142"/>
              <a:gd name="T30" fmla="*/ 111 w 151"/>
              <a:gd name="T31" fmla="*/ 140 h 142"/>
              <a:gd name="T32" fmla="*/ 122 w 151"/>
              <a:gd name="T33" fmla="*/ 140 h 142"/>
              <a:gd name="T34" fmla="*/ 125 w 151"/>
              <a:gd name="T35" fmla="*/ 130 h 142"/>
              <a:gd name="T36" fmla="*/ 113 w 151"/>
              <a:gd name="T37" fmla="*/ 89 h 142"/>
              <a:gd name="T38" fmla="*/ 147 w 151"/>
              <a:gd name="T39" fmla="*/ 63 h 142"/>
              <a:gd name="T40" fmla="*/ 150 w 151"/>
              <a:gd name="T41" fmla="*/ 53 h 142"/>
              <a:gd name="T42" fmla="*/ 142 w 151"/>
              <a:gd name="T43" fmla="*/ 47 h 142"/>
              <a:gd name="T44" fmla="*/ 104 w 151"/>
              <a:gd name="T45" fmla="*/ 83 h 142"/>
              <a:gd name="T46" fmla="*/ 102 w 151"/>
              <a:gd name="T47" fmla="*/ 89 h 142"/>
              <a:gd name="T48" fmla="*/ 115 w 151"/>
              <a:gd name="T49" fmla="*/ 131 h 142"/>
              <a:gd name="T50" fmla="*/ 78 w 151"/>
              <a:gd name="T51" fmla="*/ 106 h 142"/>
              <a:gd name="T52" fmla="*/ 73 w 151"/>
              <a:gd name="T53" fmla="*/ 106 h 142"/>
              <a:gd name="T54" fmla="*/ 36 w 151"/>
              <a:gd name="T55" fmla="*/ 131 h 142"/>
              <a:gd name="T56" fmla="*/ 49 w 151"/>
              <a:gd name="T57" fmla="*/ 89 h 142"/>
              <a:gd name="T58" fmla="*/ 47 w 151"/>
              <a:gd name="T59" fmla="*/ 83 h 142"/>
              <a:gd name="T60" fmla="*/ 12 w 151"/>
              <a:gd name="T61" fmla="*/ 57 h 142"/>
              <a:gd name="T62" fmla="*/ 57 w 151"/>
              <a:gd name="T63" fmla="*/ 56 h 142"/>
              <a:gd name="T64" fmla="*/ 61 w 151"/>
              <a:gd name="T65" fmla="*/ 53 h 142"/>
              <a:gd name="T66" fmla="*/ 76 w 151"/>
              <a:gd name="T67" fmla="*/ 11 h 142"/>
              <a:gd name="T68" fmla="*/ 90 w 151"/>
              <a:gd name="T69" fmla="*/ 53 h 142"/>
              <a:gd name="T70" fmla="*/ 95 w 151"/>
              <a:gd name="T71" fmla="*/ 56 h 142"/>
              <a:gd name="T72" fmla="*/ 140 w 151"/>
              <a:gd name="T73" fmla="*/ 57 h 142"/>
              <a:gd name="T74" fmla="*/ 104 w 151"/>
              <a:gd name="T75" fmla="*/ 8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1" h="142">
                <a:moveTo>
                  <a:pt x="142" y="47"/>
                </a:moveTo>
                <a:cubicBezTo>
                  <a:pt x="98" y="46"/>
                  <a:pt x="98" y="46"/>
                  <a:pt x="98" y="46"/>
                </a:cubicBezTo>
                <a:cubicBezTo>
                  <a:pt x="84" y="6"/>
                  <a:pt x="84" y="6"/>
                  <a:pt x="84" y="6"/>
                </a:cubicBezTo>
                <a:cubicBezTo>
                  <a:pt x="83" y="2"/>
                  <a:pt x="80" y="0"/>
                  <a:pt x="76" y="0"/>
                </a:cubicBezTo>
                <a:cubicBezTo>
                  <a:pt x="72" y="0"/>
                  <a:pt x="68" y="2"/>
                  <a:pt x="67" y="6"/>
                </a:cubicBezTo>
                <a:cubicBezTo>
                  <a:pt x="53" y="46"/>
                  <a:pt x="53" y="46"/>
                  <a:pt x="53" y="46"/>
                </a:cubicBezTo>
                <a:cubicBezTo>
                  <a:pt x="10" y="47"/>
                  <a:pt x="10" y="47"/>
                  <a:pt x="10" y="47"/>
                </a:cubicBezTo>
                <a:cubicBezTo>
                  <a:pt x="6" y="47"/>
                  <a:pt x="3" y="50"/>
                  <a:pt x="1" y="53"/>
                </a:cubicBezTo>
                <a:cubicBezTo>
                  <a:pt x="0" y="57"/>
                  <a:pt x="2" y="61"/>
                  <a:pt x="5" y="63"/>
                </a:cubicBezTo>
                <a:cubicBezTo>
                  <a:pt x="39" y="89"/>
                  <a:pt x="39" y="89"/>
                  <a:pt x="39" y="89"/>
                </a:cubicBezTo>
                <a:cubicBezTo>
                  <a:pt x="26" y="130"/>
                  <a:pt x="26" y="130"/>
                  <a:pt x="26" y="130"/>
                </a:cubicBezTo>
                <a:cubicBezTo>
                  <a:pt x="25" y="134"/>
                  <a:pt x="27" y="138"/>
                  <a:pt x="30" y="140"/>
                </a:cubicBezTo>
                <a:cubicBezTo>
                  <a:pt x="31" y="141"/>
                  <a:pt x="33" y="142"/>
                  <a:pt x="35" y="142"/>
                </a:cubicBezTo>
                <a:cubicBezTo>
                  <a:pt x="37" y="142"/>
                  <a:pt x="39" y="141"/>
                  <a:pt x="40" y="140"/>
                </a:cubicBezTo>
                <a:cubicBezTo>
                  <a:pt x="76" y="116"/>
                  <a:pt x="76" y="116"/>
                  <a:pt x="76" y="116"/>
                </a:cubicBezTo>
                <a:cubicBezTo>
                  <a:pt x="111" y="140"/>
                  <a:pt x="111" y="140"/>
                  <a:pt x="111" y="140"/>
                </a:cubicBezTo>
                <a:cubicBezTo>
                  <a:pt x="114" y="142"/>
                  <a:pt x="119" y="142"/>
                  <a:pt x="122" y="140"/>
                </a:cubicBezTo>
                <a:cubicBezTo>
                  <a:pt x="125" y="137"/>
                  <a:pt x="126" y="134"/>
                  <a:pt x="125" y="130"/>
                </a:cubicBezTo>
                <a:cubicBezTo>
                  <a:pt x="113" y="89"/>
                  <a:pt x="113" y="89"/>
                  <a:pt x="113" y="89"/>
                </a:cubicBezTo>
                <a:cubicBezTo>
                  <a:pt x="147" y="63"/>
                  <a:pt x="147" y="63"/>
                  <a:pt x="147" y="63"/>
                </a:cubicBezTo>
                <a:cubicBezTo>
                  <a:pt x="150" y="61"/>
                  <a:pt x="151" y="57"/>
                  <a:pt x="150" y="53"/>
                </a:cubicBezTo>
                <a:cubicBezTo>
                  <a:pt x="149" y="50"/>
                  <a:pt x="146" y="47"/>
                  <a:pt x="142" y="47"/>
                </a:cubicBezTo>
                <a:close/>
                <a:moveTo>
                  <a:pt x="104" y="83"/>
                </a:moveTo>
                <a:cubicBezTo>
                  <a:pt x="102" y="85"/>
                  <a:pt x="102" y="87"/>
                  <a:pt x="102" y="89"/>
                </a:cubicBezTo>
                <a:cubicBezTo>
                  <a:pt x="115" y="131"/>
                  <a:pt x="115" y="131"/>
                  <a:pt x="115" y="131"/>
                </a:cubicBezTo>
                <a:cubicBezTo>
                  <a:pt x="78" y="106"/>
                  <a:pt x="78" y="106"/>
                  <a:pt x="78" y="106"/>
                </a:cubicBezTo>
                <a:cubicBezTo>
                  <a:pt x="77" y="104"/>
                  <a:pt x="75" y="104"/>
                  <a:pt x="73" y="106"/>
                </a:cubicBezTo>
                <a:cubicBezTo>
                  <a:pt x="36" y="131"/>
                  <a:pt x="36" y="131"/>
                  <a:pt x="36" y="131"/>
                </a:cubicBezTo>
                <a:cubicBezTo>
                  <a:pt x="49" y="89"/>
                  <a:pt x="49" y="89"/>
                  <a:pt x="49" y="89"/>
                </a:cubicBezTo>
                <a:cubicBezTo>
                  <a:pt x="50" y="87"/>
                  <a:pt x="49" y="85"/>
                  <a:pt x="47" y="83"/>
                </a:cubicBezTo>
                <a:cubicBezTo>
                  <a:pt x="12" y="57"/>
                  <a:pt x="12" y="57"/>
                  <a:pt x="12" y="57"/>
                </a:cubicBezTo>
                <a:cubicBezTo>
                  <a:pt x="57" y="56"/>
                  <a:pt x="57" y="56"/>
                  <a:pt x="57" y="56"/>
                </a:cubicBezTo>
                <a:cubicBezTo>
                  <a:pt x="59" y="56"/>
                  <a:pt x="60" y="54"/>
                  <a:pt x="61" y="53"/>
                </a:cubicBezTo>
                <a:cubicBezTo>
                  <a:pt x="76" y="11"/>
                  <a:pt x="76" y="11"/>
                  <a:pt x="76" y="11"/>
                </a:cubicBezTo>
                <a:cubicBezTo>
                  <a:pt x="90" y="53"/>
                  <a:pt x="90" y="53"/>
                  <a:pt x="90" y="53"/>
                </a:cubicBezTo>
                <a:cubicBezTo>
                  <a:pt x="91" y="54"/>
                  <a:pt x="93" y="56"/>
                  <a:pt x="95" y="56"/>
                </a:cubicBezTo>
                <a:cubicBezTo>
                  <a:pt x="140" y="57"/>
                  <a:pt x="140" y="57"/>
                  <a:pt x="140" y="57"/>
                </a:cubicBezTo>
                <a:lnTo>
                  <a:pt x="104" y="83"/>
                </a:lnTo>
                <a:close/>
              </a:path>
            </a:pathLst>
          </a:cu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5314" tIns="32657" rIns="65314" bIns="32657" numCol="1" anchor="t" anchorCtr="0" compatLnSpc="1">
            <a:prstTxWarp prst="textNoShape">
              <a:avLst/>
            </a:prstTxWarp>
          </a:bodyPr>
          <a:lstStyle/>
          <a:p>
            <a:endParaRPr lang="en-US" sz="1286"/>
          </a:p>
        </p:txBody>
      </p:sp>
    </p:spTree>
    <p:extLst>
      <p:ext uri="{BB962C8B-B14F-4D97-AF65-F5344CB8AC3E}">
        <p14:creationId xmlns:p14="http://schemas.microsoft.com/office/powerpoint/2010/main" val="42921048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3" name="Straight Connector 182">
            <a:extLst>
              <a:ext uri="{FF2B5EF4-FFF2-40B4-BE49-F238E27FC236}">
                <a16:creationId xmlns:a16="http://schemas.microsoft.com/office/drawing/2014/main" id="{1645BFE5-9192-4295-9975-B544172F19A1}"/>
              </a:ext>
            </a:extLst>
          </p:cNvPr>
          <p:cNvCxnSpPr>
            <a:cxnSpLocks/>
          </p:cNvCxnSpPr>
          <p:nvPr/>
        </p:nvCxnSpPr>
        <p:spPr>
          <a:xfrm>
            <a:off x="1410170" y="3263350"/>
            <a:ext cx="581751" cy="419334"/>
          </a:xfrm>
          <a:prstGeom prst="line">
            <a:avLst/>
          </a:prstGeom>
          <a:ln w="25400" cap="rnd">
            <a:solidFill>
              <a:schemeClr val="bg1">
                <a:lumMod val="75000"/>
              </a:schemeClr>
            </a:solidFill>
            <a:prstDash val="sysDot"/>
            <a:round/>
          </a:ln>
        </p:spPr>
        <p:style>
          <a:lnRef idx="1">
            <a:schemeClr val="accent1"/>
          </a:lnRef>
          <a:fillRef idx="0">
            <a:schemeClr val="accent1"/>
          </a:fillRef>
          <a:effectRef idx="0">
            <a:schemeClr val="accent1"/>
          </a:effectRef>
          <a:fontRef idx="minor">
            <a:schemeClr val="tx1"/>
          </a:fontRef>
        </p:style>
      </p:cxnSp>
      <p:graphicFrame>
        <p:nvGraphicFramePr>
          <p:cNvPr id="4" name="Object 3" hidden="1">
            <a:extLst>
              <a:ext uri="{FF2B5EF4-FFF2-40B4-BE49-F238E27FC236}">
                <a16:creationId xmlns:a16="http://schemas.microsoft.com/office/drawing/2014/main" id="{4EC58132-4982-41BD-8B7A-1C5F346C2C1C}"/>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2290" name="think-cell Slide" r:id="rId5" imgW="415" imgH="416" progId="TCLayout.ActiveDocument.1">
                  <p:embed/>
                </p:oleObj>
              </mc:Choice>
              <mc:Fallback>
                <p:oleObj name="think-cell Slide" r:id="rId5" imgW="415" imgH="416" progId="TCLayout.ActiveDocument.1">
                  <p:embed/>
                  <p:pic>
                    <p:nvPicPr>
                      <p:cNvPr id="4" name="Object 3" hidden="1">
                        <a:extLst>
                          <a:ext uri="{FF2B5EF4-FFF2-40B4-BE49-F238E27FC236}">
                            <a16:creationId xmlns:a16="http://schemas.microsoft.com/office/drawing/2014/main" id="{4EC58132-4982-41BD-8B7A-1C5F346C2C1C}"/>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Title 1"/>
          <p:cNvSpPr>
            <a:spLocks noGrp="1"/>
          </p:cNvSpPr>
          <p:nvPr>
            <p:ph type="title"/>
          </p:nvPr>
        </p:nvSpPr>
        <p:spPr>
          <a:xfrm>
            <a:off x="903514" y="694944"/>
            <a:ext cx="10363200" cy="594360"/>
          </a:xfrm>
        </p:spPr>
        <p:txBody>
          <a:bodyPr/>
          <a:lstStyle/>
          <a:p>
            <a:r>
              <a:rPr lang="en-US">
                <a:solidFill>
                  <a:srgbClr val="000000"/>
                </a:solidFill>
                <a:latin typeface="Chronicle Display Semi"/>
              </a:rPr>
              <a:t>Cosine Similarity Analysis: A Deeper Look</a:t>
            </a:r>
            <a:endParaRPr lang="en-US"/>
          </a:p>
        </p:txBody>
      </p:sp>
      <p:sp>
        <p:nvSpPr>
          <p:cNvPr id="3" name="Text Placeholder 2"/>
          <p:cNvSpPr>
            <a:spLocks noGrp="1"/>
          </p:cNvSpPr>
          <p:nvPr>
            <p:ph type="body" sz="quarter" idx="14"/>
          </p:nvPr>
        </p:nvSpPr>
        <p:spPr/>
        <p:txBody>
          <a:bodyPr vert="horz" lIns="0" tIns="0" rIns="0" bIns="0" rtlCol="0" anchor="t">
            <a:noAutofit/>
          </a:bodyPr>
          <a:lstStyle/>
          <a:p>
            <a:pPr>
              <a:buClr>
                <a:srgbClr val="787878"/>
              </a:buClr>
              <a:defRPr/>
            </a:pPr>
            <a:r>
              <a:rPr lang="en-US" spc="0">
                <a:solidFill>
                  <a:srgbClr val="000000"/>
                </a:solidFill>
              </a:rPr>
              <a:t>The team identified seven policy areas, and associated words with each respective policy area, to define our cosine similarity analysis.</a:t>
            </a:r>
          </a:p>
        </p:txBody>
      </p:sp>
      <p:sp>
        <p:nvSpPr>
          <p:cNvPr id="5" name="Text Placeholder 4"/>
          <p:cNvSpPr>
            <a:spLocks noGrp="1"/>
          </p:cNvSpPr>
          <p:nvPr>
            <p:ph type="body" sz="quarter" idx="15"/>
          </p:nvPr>
        </p:nvSpPr>
        <p:spPr/>
        <p:txBody>
          <a:bodyPr/>
          <a:lstStyle/>
          <a:p>
            <a:r>
              <a:rPr lang="en-US"/>
              <a:t>Advanced NLP Analysis</a:t>
            </a:r>
          </a:p>
        </p:txBody>
      </p:sp>
      <p:graphicFrame>
        <p:nvGraphicFramePr>
          <p:cNvPr id="144" name="Table 143">
            <a:extLst>
              <a:ext uri="{FF2B5EF4-FFF2-40B4-BE49-F238E27FC236}">
                <a16:creationId xmlns:a16="http://schemas.microsoft.com/office/drawing/2014/main" id="{7813153B-0E15-4120-A94B-D02F48E2762D}"/>
              </a:ext>
            </a:extLst>
          </p:cNvPr>
          <p:cNvGraphicFramePr>
            <a:graphicFrameLocks noGrp="1"/>
          </p:cNvGraphicFramePr>
          <p:nvPr>
            <p:extLst>
              <p:ext uri="{D42A27DB-BD31-4B8C-83A1-F6EECF244321}">
                <p14:modId xmlns:p14="http://schemas.microsoft.com/office/powerpoint/2010/main" val="237805345"/>
              </p:ext>
            </p:extLst>
          </p:nvPr>
        </p:nvGraphicFramePr>
        <p:xfrm>
          <a:off x="4411506" y="2038514"/>
          <a:ext cx="7170894" cy="3840480"/>
        </p:xfrm>
        <a:graphic>
          <a:graphicData uri="http://schemas.openxmlformats.org/drawingml/2006/table">
            <a:tbl>
              <a:tblPr bandRow="1">
                <a:tableStyleId>{7E9639D4-E3E2-4D34-9284-5A2195B3D0D7}</a:tableStyleId>
              </a:tblPr>
              <a:tblGrid>
                <a:gridCol w="702036">
                  <a:extLst>
                    <a:ext uri="{9D8B030D-6E8A-4147-A177-3AD203B41FA5}">
                      <a16:colId xmlns:a16="http://schemas.microsoft.com/office/drawing/2014/main" val="20000"/>
                    </a:ext>
                  </a:extLst>
                </a:gridCol>
                <a:gridCol w="2725533">
                  <a:extLst>
                    <a:ext uri="{9D8B030D-6E8A-4147-A177-3AD203B41FA5}">
                      <a16:colId xmlns:a16="http://schemas.microsoft.com/office/drawing/2014/main" val="20001"/>
                    </a:ext>
                  </a:extLst>
                </a:gridCol>
                <a:gridCol w="3743325">
                  <a:extLst>
                    <a:ext uri="{9D8B030D-6E8A-4147-A177-3AD203B41FA5}">
                      <a16:colId xmlns:a16="http://schemas.microsoft.com/office/drawing/2014/main" val="20002"/>
                    </a:ext>
                  </a:extLst>
                </a:gridCol>
              </a:tblGrid>
              <a:tr h="548640">
                <a:tc>
                  <a:txBody>
                    <a:bodyPr/>
                    <a:lstStyle/>
                    <a:p>
                      <a:endParaRPr lang="en-US" sz="1000" b="1">
                        <a:solidFill>
                          <a:schemeClr val="tx2"/>
                        </a:solidFill>
                        <a:latin typeface="+mn-lt"/>
                        <a:cs typeface="Open Sans"/>
                      </a:endParaRPr>
                    </a:p>
                  </a:txBody>
                  <a:tcPr marL="83127" marR="83127" marT="40341" marB="40341"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ysDot"/>
                      <a:round/>
                      <a:headEnd type="none" w="med" len="med"/>
                      <a:tailEnd type="none" w="med" len="med"/>
                    </a:lnT>
                    <a:lnB w="1270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r>
                        <a:rPr lang="en-US" sz="1050" b="1">
                          <a:solidFill>
                            <a:schemeClr val="tx2"/>
                          </a:solidFill>
                          <a:latin typeface="+mn-lt"/>
                          <a:cs typeface="Open Sans"/>
                        </a:rPr>
                        <a:t>Chokehold Ban – </a:t>
                      </a:r>
                    </a:p>
                    <a:p>
                      <a:r>
                        <a:rPr lang="en-US" sz="1050" b="0" i="1">
                          <a:solidFill>
                            <a:schemeClr val="tx2"/>
                          </a:solidFill>
                          <a:latin typeface="+mn-lt"/>
                          <a:cs typeface="Open Sans"/>
                        </a:rPr>
                        <a:t>Being proactive in banning violence</a:t>
                      </a:r>
                    </a:p>
                  </a:txBody>
                  <a:tcPr marL="83127" marR="83127" marT="40341" marB="4034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ysDot"/>
                      <a:round/>
                      <a:headEnd type="none" w="med" len="med"/>
                      <a:tailEnd type="none" w="med" len="med"/>
                    </a:lnT>
                    <a:lnB w="1270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r>
                        <a:rPr lang="en-US" sz="1200"/>
                        <a:t>Chokehold, trachea, throat, suffocate</a:t>
                      </a:r>
                    </a:p>
                  </a:txBody>
                  <a:tcPr anchor="ctr">
                    <a:lnL w="1270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bg1">
                          <a:lumMod val="85000"/>
                        </a:schemeClr>
                      </a:solidFill>
                      <a:prstDash val="sysDot"/>
                      <a:round/>
                      <a:headEnd type="none" w="med" len="med"/>
                      <a:tailEnd type="none" w="med" len="med"/>
                    </a:lnT>
                    <a:lnB w="1270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31868261"/>
                  </a:ext>
                </a:extLst>
              </a:tr>
              <a:tr h="548640">
                <a:tc>
                  <a:txBody>
                    <a:bodyPr/>
                    <a:lstStyle/>
                    <a:p>
                      <a:endParaRPr lang="en-US" sz="1000" b="1">
                        <a:solidFill>
                          <a:schemeClr val="tx2"/>
                        </a:solidFill>
                        <a:latin typeface="+mn-lt"/>
                        <a:cs typeface="Open Sans"/>
                      </a:endParaRPr>
                    </a:p>
                  </a:txBody>
                  <a:tcPr marL="83127" marR="83127" marT="40341" marB="40341"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ysDot"/>
                      <a:round/>
                      <a:headEnd type="none" w="med" len="med"/>
                      <a:tailEnd type="none" w="med" len="med"/>
                    </a:lnT>
                    <a:lnB w="1270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r>
                        <a:rPr lang="en-US" sz="1050" b="1">
                          <a:solidFill>
                            <a:schemeClr val="tx2"/>
                          </a:solidFill>
                          <a:latin typeface="+mn-lt"/>
                          <a:cs typeface="Open Sans"/>
                        </a:rPr>
                        <a:t>De-escalation – </a:t>
                      </a:r>
                    </a:p>
                    <a:p>
                      <a:r>
                        <a:rPr lang="en-US" sz="1050" b="0" i="1">
                          <a:solidFill>
                            <a:schemeClr val="tx2"/>
                          </a:solidFill>
                          <a:latin typeface="+mn-lt"/>
                          <a:cs typeface="Open Sans"/>
                        </a:rPr>
                        <a:t>Finding peace in stressful situations</a:t>
                      </a:r>
                      <a:endParaRPr lang="en-US" sz="1050" b="1">
                        <a:solidFill>
                          <a:schemeClr val="tx2"/>
                        </a:solidFill>
                        <a:latin typeface="+mn-lt"/>
                        <a:cs typeface="Open Sans"/>
                      </a:endParaRPr>
                    </a:p>
                  </a:txBody>
                  <a:tcPr marL="83127" marR="83127" marT="40341" marB="4034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ysDot"/>
                      <a:round/>
                      <a:headEnd type="none" w="med" len="med"/>
                      <a:tailEnd type="none" w="med" len="med"/>
                    </a:lnT>
                    <a:lnB w="1270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r>
                        <a:rPr lang="en-US" sz="1200"/>
                        <a:t>Mediation, preparation, training, persuasion</a:t>
                      </a:r>
                    </a:p>
                  </a:txBody>
                  <a:tcPr anchor="ctr">
                    <a:lnL w="1270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bg1">
                          <a:lumMod val="85000"/>
                        </a:schemeClr>
                      </a:solidFill>
                      <a:prstDash val="sysDot"/>
                      <a:round/>
                      <a:headEnd type="none" w="med" len="med"/>
                      <a:tailEnd type="none" w="med" len="med"/>
                    </a:lnT>
                    <a:lnB w="1270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71839945"/>
                  </a:ext>
                </a:extLst>
              </a:tr>
              <a:tr h="548640">
                <a:tc>
                  <a:txBody>
                    <a:bodyPr/>
                    <a:lstStyle/>
                    <a:p>
                      <a:endParaRPr lang="en-US" sz="1000" b="1">
                        <a:solidFill>
                          <a:schemeClr val="tx2"/>
                        </a:solidFill>
                        <a:latin typeface="+mn-lt"/>
                        <a:cs typeface="Open Sans"/>
                      </a:endParaRPr>
                    </a:p>
                  </a:txBody>
                  <a:tcPr marL="83127" marR="83127" marT="40341" marB="40341"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ysDot"/>
                      <a:round/>
                      <a:headEnd type="none" w="med" len="med"/>
                      <a:tailEnd type="none" w="med" len="med"/>
                    </a:lnT>
                    <a:lnB w="1270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r>
                        <a:rPr lang="en-US" sz="1050" b="1">
                          <a:solidFill>
                            <a:schemeClr val="tx2"/>
                          </a:solidFill>
                          <a:latin typeface="+mn-lt"/>
                          <a:cs typeface="Open Sans"/>
                        </a:rPr>
                        <a:t>Reporting – </a:t>
                      </a:r>
                    </a:p>
                    <a:p>
                      <a:r>
                        <a:rPr lang="en-US" sz="1050" b="0" i="1">
                          <a:solidFill>
                            <a:schemeClr val="tx2"/>
                          </a:solidFill>
                          <a:latin typeface="+mn-lt"/>
                          <a:cs typeface="Open Sans"/>
                        </a:rPr>
                        <a:t>Transparency </a:t>
                      </a:r>
                      <a:r>
                        <a:rPr lang="en-US" sz="1050" b="0" i="1">
                          <a:solidFill>
                            <a:schemeClr val="tx2"/>
                          </a:solidFill>
                          <a:latin typeface="+mn-lt"/>
                          <a:cs typeface="Open Sans"/>
                          <a:sym typeface="Wingdings" panose="05000000000000000000" pitchFamily="2" charset="2"/>
                        </a:rPr>
                        <a:t> Proactiveness</a:t>
                      </a:r>
                      <a:endParaRPr lang="en-US" sz="1050" b="1">
                        <a:solidFill>
                          <a:schemeClr val="tx2"/>
                        </a:solidFill>
                        <a:latin typeface="+mn-lt"/>
                        <a:cs typeface="Open Sans"/>
                      </a:endParaRPr>
                    </a:p>
                  </a:txBody>
                  <a:tcPr marL="83127" marR="83127" marT="40341" marB="4034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ysDot"/>
                      <a:round/>
                      <a:headEnd type="none" w="med" len="med"/>
                      <a:tailEnd type="none" w="med" len="med"/>
                    </a:lnT>
                    <a:lnB w="1270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r>
                        <a:rPr lang="en-US" sz="1200"/>
                        <a:t>Document, summary, comprehensive, data</a:t>
                      </a:r>
                    </a:p>
                  </a:txBody>
                  <a:tcPr anchor="ctr">
                    <a:lnL w="1270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bg1">
                          <a:lumMod val="85000"/>
                        </a:schemeClr>
                      </a:solidFill>
                      <a:prstDash val="sysDot"/>
                      <a:round/>
                      <a:headEnd type="none" w="med" len="med"/>
                      <a:tailEnd type="none" w="med" len="med"/>
                    </a:lnT>
                    <a:lnB w="1270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13837555"/>
                  </a:ext>
                </a:extLst>
              </a:tr>
              <a:tr h="548640">
                <a:tc>
                  <a:txBody>
                    <a:bodyPr/>
                    <a:lstStyle/>
                    <a:p>
                      <a:endParaRPr lang="en-US" sz="1000" b="1">
                        <a:solidFill>
                          <a:schemeClr val="tx2"/>
                        </a:solidFill>
                        <a:latin typeface="+mn-lt"/>
                        <a:cs typeface="Open Sans"/>
                      </a:endParaRPr>
                    </a:p>
                  </a:txBody>
                  <a:tcPr marL="83127" marR="83127" marT="40341" marB="40341"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ysDot"/>
                      <a:round/>
                      <a:headEnd type="none" w="med" len="med"/>
                      <a:tailEnd type="none" w="med" len="med"/>
                    </a:lnT>
                    <a:lnB w="1270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r>
                        <a:rPr lang="en-US" sz="1050" b="1">
                          <a:solidFill>
                            <a:schemeClr val="tx2"/>
                          </a:solidFill>
                          <a:latin typeface="+mn-lt"/>
                          <a:cs typeface="Open Sans"/>
                        </a:rPr>
                        <a:t>Intervention –</a:t>
                      </a:r>
                    </a:p>
                    <a:p>
                      <a:r>
                        <a:rPr lang="en-US" sz="1050" b="0" i="1">
                          <a:solidFill>
                            <a:schemeClr val="tx2"/>
                          </a:solidFill>
                          <a:latin typeface="+mn-lt"/>
                          <a:cs typeface="Open Sans"/>
                        </a:rPr>
                        <a:t>Breaking bystander barriers</a:t>
                      </a:r>
                      <a:endParaRPr lang="en-US" sz="1050" b="1">
                        <a:solidFill>
                          <a:schemeClr val="tx2"/>
                        </a:solidFill>
                        <a:latin typeface="+mn-lt"/>
                        <a:cs typeface="Open Sans"/>
                      </a:endParaRPr>
                    </a:p>
                  </a:txBody>
                  <a:tcPr marL="83127" marR="83127" marT="40341" marB="4034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ysDot"/>
                      <a:round/>
                      <a:headEnd type="none" w="med" len="med"/>
                      <a:tailEnd type="none" w="med" len="med"/>
                    </a:lnT>
                    <a:lnB w="1270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r>
                        <a:rPr lang="en-US" sz="1200"/>
                        <a:t>Intercede, bystander, negotiation, disengagement</a:t>
                      </a:r>
                    </a:p>
                  </a:txBody>
                  <a:tcPr anchor="ctr">
                    <a:lnL w="1270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bg1">
                          <a:lumMod val="85000"/>
                        </a:schemeClr>
                      </a:solidFill>
                      <a:prstDash val="sysDot"/>
                      <a:round/>
                      <a:headEnd type="none" w="med" len="med"/>
                      <a:tailEnd type="none" w="med" len="med"/>
                    </a:lnT>
                    <a:lnB w="1270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67396588"/>
                  </a:ext>
                </a:extLst>
              </a:tr>
              <a:tr h="548640">
                <a:tc>
                  <a:txBody>
                    <a:bodyPr/>
                    <a:lstStyle/>
                    <a:p>
                      <a:endParaRPr lang="en-US" sz="1000" b="1">
                        <a:solidFill>
                          <a:schemeClr val="tx1"/>
                        </a:solidFill>
                        <a:latin typeface="+mn-lt"/>
                        <a:cs typeface="Open Sans"/>
                      </a:endParaRPr>
                    </a:p>
                  </a:txBody>
                  <a:tcPr marL="83127" marR="83127" marT="40341" marB="40341"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ysDot"/>
                      <a:round/>
                      <a:headEnd type="none" w="med" len="med"/>
                      <a:tailEnd type="none" w="med" len="med"/>
                    </a:lnT>
                    <a:lnB w="1270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r>
                        <a:rPr lang="en-US" sz="1050" b="1">
                          <a:solidFill>
                            <a:schemeClr val="tx2"/>
                          </a:solidFill>
                          <a:latin typeface="+mn-lt"/>
                          <a:cs typeface="Open Sans"/>
                        </a:rPr>
                        <a:t>Use of Tech –</a:t>
                      </a:r>
                    </a:p>
                    <a:p>
                      <a:r>
                        <a:rPr lang="en-US" sz="1050" b="0" i="1">
                          <a:solidFill>
                            <a:schemeClr val="tx2"/>
                          </a:solidFill>
                          <a:latin typeface="+mn-lt"/>
                          <a:cs typeface="Open Sans"/>
                        </a:rPr>
                        <a:t>Innovative policing methods</a:t>
                      </a:r>
                    </a:p>
                  </a:txBody>
                  <a:tcPr marL="83127" marR="83127" marT="40341" marB="4034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ysDot"/>
                      <a:round/>
                      <a:headEnd type="none" w="med" len="med"/>
                      <a:tailEnd type="none" w="med" len="med"/>
                    </a:lnT>
                    <a:lnB w="1270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r>
                        <a:rPr lang="en-US" sz="1200"/>
                        <a:t>Digital, Mobile, computer, electronic</a:t>
                      </a:r>
                    </a:p>
                  </a:txBody>
                  <a:tcPr anchor="ctr">
                    <a:lnL w="1270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bg1">
                          <a:lumMod val="85000"/>
                        </a:schemeClr>
                      </a:solidFill>
                      <a:prstDash val="sysDot"/>
                      <a:round/>
                      <a:headEnd type="none" w="med" len="med"/>
                      <a:tailEnd type="none" w="med" len="med"/>
                    </a:lnT>
                    <a:lnB w="1270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548640">
                <a:tc>
                  <a:txBody>
                    <a:bodyPr/>
                    <a:lstStyle/>
                    <a:p>
                      <a:endParaRPr lang="en-US" sz="1000" b="1">
                        <a:solidFill>
                          <a:schemeClr val="tx1"/>
                        </a:solidFill>
                        <a:latin typeface="+mn-lt"/>
                        <a:cs typeface="Open Sans"/>
                      </a:endParaRPr>
                    </a:p>
                  </a:txBody>
                  <a:tcPr marL="83127" marR="83127" marT="40341" marB="40341"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ysDot"/>
                      <a:round/>
                      <a:headEnd type="none" w="med" len="med"/>
                      <a:tailEnd type="none" w="med" len="med"/>
                    </a:lnT>
                    <a:lnB w="1270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r>
                        <a:rPr lang="en-US" sz="1050" b="1">
                          <a:solidFill>
                            <a:schemeClr val="tx2"/>
                          </a:solidFill>
                          <a:latin typeface="+mn-lt"/>
                          <a:cs typeface="Open Sans"/>
                        </a:rPr>
                        <a:t>Violence Policy – </a:t>
                      </a:r>
                    </a:p>
                    <a:p>
                      <a:r>
                        <a:rPr lang="en-US" sz="1050" b="0" i="1">
                          <a:solidFill>
                            <a:schemeClr val="tx2"/>
                          </a:solidFill>
                          <a:latin typeface="+mn-lt"/>
                          <a:cs typeface="Open Sans"/>
                        </a:rPr>
                        <a:t>Comprehensiveness </a:t>
                      </a:r>
                      <a:r>
                        <a:rPr lang="en-US" sz="1050" b="0" i="1">
                          <a:solidFill>
                            <a:schemeClr val="tx2"/>
                          </a:solidFill>
                          <a:latin typeface="+mn-lt"/>
                          <a:cs typeface="Open Sans"/>
                          <a:sym typeface="Wingdings" panose="05000000000000000000" pitchFamily="2" charset="2"/>
                        </a:rPr>
                        <a:t> Protection</a:t>
                      </a:r>
                      <a:endParaRPr lang="en-US" sz="1050" b="1">
                        <a:solidFill>
                          <a:schemeClr val="tx2"/>
                        </a:solidFill>
                        <a:latin typeface="+mn-lt"/>
                        <a:cs typeface="Open Sans"/>
                      </a:endParaRPr>
                    </a:p>
                  </a:txBody>
                  <a:tcPr marL="83127" marR="83127" marT="40341" marB="4034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ysDot"/>
                      <a:round/>
                      <a:headEnd type="none" w="med" len="med"/>
                      <a:tailEnd type="none" w="med" len="med"/>
                    </a:lnT>
                    <a:lnB w="1270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r>
                        <a:rPr lang="en-US" sz="1200"/>
                        <a:t>Assault, violent, danger, harm</a:t>
                      </a:r>
                    </a:p>
                  </a:txBody>
                  <a:tcPr anchor="ctr">
                    <a:lnL w="1270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bg1">
                          <a:lumMod val="85000"/>
                        </a:schemeClr>
                      </a:solidFill>
                      <a:prstDash val="sysDot"/>
                      <a:round/>
                      <a:headEnd type="none" w="med" len="med"/>
                      <a:tailEnd type="none" w="med" len="med"/>
                    </a:lnT>
                    <a:lnB w="1270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831775"/>
                  </a:ext>
                </a:extLst>
              </a:tr>
              <a:tr h="548640">
                <a:tc>
                  <a:txBody>
                    <a:bodyPr/>
                    <a:lstStyle/>
                    <a:p>
                      <a:endParaRPr lang="en-US" sz="1000" b="1">
                        <a:solidFill>
                          <a:schemeClr val="tx1"/>
                        </a:solidFill>
                        <a:latin typeface="+mn-lt"/>
                        <a:cs typeface="Open Sans"/>
                      </a:endParaRPr>
                    </a:p>
                  </a:txBody>
                  <a:tcPr marL="83127" marR="83127" marT="40341" marB="40341"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ysDot"/>
                      <a:round/>
                      <a:headEnd type="none" w="med" len="med"/>
                      <a:tailEnd type="none" w="med" len="med"/>
                    </a:lnT>
                    <a:lnB w="1270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r>
                        <a:rPr lang="en-US" sz="1050" b="1">
                          <a:solidFill>
                            <a:schemeClr val="tx2"/>
                          </a:solidFill>
                          <a:latin typeface="+mn-lt"/>
                          <a:cs typeface="Open Sans"/>
                        </a:rPr>
                        <a:t>Moving Vehicle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50" b="0" i="1">
                          <a:solidFill>
                            <a:schemeClr val="tx2"/>
                          </a:solidFill>
                          <a:latin typeface="+mn-lt"/>
                          <a:cs typeface="Open Sans"/>
                        </a:rPr>
                        <a:t>Calling out difficult to ascertain situations</a:t>
                      </a:r>
                      <a:endParaRPr lang="en-US" sz="1050" b="1">
                        <a:solidFill>
                          <a:schemeClr val="tx2"/>
                        </a:solidFill>
                        <a:latin typeface="+mn-lt"/>
                        <a:cs typeface="Open Sans"/>
                      </a:endParaRPr>
                    </a:p>
                  </a:txBody>
                  <a:tcPr marL="83127" marR="83127" marT="40341" marB="4034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ysDot"/>
                      <a:round/>
                      <a:headEnd type="none" w="med" len="med"/>
                      <a:tailEnd type="none" w="med" len="med"/>
                    </a:lnT>
                    <a:lnB w="1270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r>
                        <a:rPr lang="en-US" sz="1200"/>
                        <a:t>Vehicle, driving, car, passenger</a:t>
                      </a:r>
                    </a:p>
                  </a:txBody>
                  <a:tcPr anchor="ctr">
                    <a:lnL w="1270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bg1">
                          <a:lumMod val="85000"/>
                        </a:schemeClr>
                      </a:solidFill>
                      <a:prstDash val="sysDot"/>
                      <a:round/>
                      <a:headEnd type="none" w="med" len="med"/>
                      <a:tailEnd type="none" w="med" len="med"/>
                    </a:lnT>
                    <a:lnB w="12700" cap="flat" cmpd="sng" algn="ctr">
                      <a:solidFill>
                        <a:schemeClr val="bg1">
                          <a:lumMod val="85000"/>
                        </a:schemeClr>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61825480"/>
                  </a:ext>
                </a:extLst>
              </a:tr>
            </a:tbl>
          </a:graphicData>
        </a:graphic>
      </p:graphicFrame>
      <p:sp>
        <p:nvSpPr>
          <p:cNvPr id="179" name="object 2">
            <a:extLst>
              <a:ext uri="{FF2B5EF4-FFF2-40B4-BE49-F238E27FC236}">
                <a16:creationId xmlns:a16="http://schemas.microsoft.com/office/drawing/2014/main" id="{A348F6A6-5225-4FDE-BE3F-C28BDDEE1990}"/>
              </a:ext>
            </a:extLst>
          </p:cNvPr>
          <p:cNvSpPr/>
          <p:nvPr/>
        </p:nvSpPr>
        <p:spPr>
          <a:xfrm rot="18900000">
            <a:off x="632766" y="2167153"/>
            <a:ext cx="3525140" cy="3525140"/>
          </a:xfrm>
          <a:custGeom>
            <a:avLst/>
            <a:gdLst/>
            <a:ahLst/>
            <a:cxnLst/>
            <a:rect l="l" t="t" r="r" b="b"/>
            <a:pathLst>
              <a:path w="1756409" h="1756410">
                <a:moveTo>
                  <a:pt x="1756410" y="878205"/>
                </a:moveTo>
                <a:lnTo>
                  <a:pt x="1753498" y="950230"/>
                </a:lnTo>
                <a:lnTo>
                  <a:pt x="1744915" y="1020652"/>
                </a:lnTo>
                <a:lnTo>
                  <a:pt x="1730887" y="1089245"/>
                </a:lnTo>
                <a:lnTo>
                  <a:pt x="1711639" y="1155783"/>
                </a:lnTo>
                <a:lnTo>
                  <a:pt x="1687397" y="1220039"/>
                </a:lnTo>
                <a:lnTo>
                  <a:pt x="1658387" y="1281788"/>
                </a:lnTo>
                <a:lnTo>
                  <a:pt x="1624836" y="1340803"/>
                </a:lnTo>
                <a:lnTo>
                  <a:pt x="1586969" y="1396858"/>
                </a:lnTo>
                <a:lnTo>
                  <a:pt x="1545012" y="1449728"/>
                </a:lnTo>
                <a:lnTo>
                  <a:pt x="1499192" y="1499187"/>
                </a:lnTo>
                <a:lnTo>
                  <a:pt x="1449734" y="1545008"/>
                </a:lnTo>
                <a:lnTo>
                  <a:pt x="1396864" y="1586965"/>
                </a:lnTo>
                <a:lnTo>
                  <a:pt x="1340808" y="1624833"/>
                </a:lnTo>
                <a:lnTo>
                  <a:pt x="1281793" y="1658385"/>
                </a:lnTo>
                <a:lnTo>
                  <a:pt x="1220044" y="1687395"/>
                </a:lnTo>
                <a:lnTo>
                  <a:pt x="1155788" y="1711637"/>
                </a:lnTo>
                <a:lnTo>
                  <a:pt x="1089249" y="1730886"/>
                </a:lnTo>
                <a:lnTo>
                  <a:pt x="1020655" y="1744915"/>
                </a:lnTo>
                <a:lnTo>
                  <a:pt x="950232" y="1753498"/>
                </a:lnTo>
                <a:lnTo>
                  <a:pt x="878205" y="1756410"/>
                </a:lnTo>
                <a:lnTo>
                  <a:pt x="806177" y="1753498"/>
                </a:lnTo>
                <a:lnTo>
                  <a:pt x="735754" y="1744915"/>
                </a:lnTo>
                <a:lnTo>
                  <a:pt x="667160" y="1730886"/>
                </a:lnTo>
                <a:lnTo>
                  <a:pt x="600621" y="1711637"/>
                </a:lnTo>
                <a:lnTo>
                  <a:pt x="536365" y="1687395"/>
                </a:lnTo>
                <a:lnTo>
                  <a:pt x="474616" y="1658385"/>
                </a:lnTo>
                <a:lnTo>
                  <a:pt x="415601" y="1624833"/>
                </a:lnTo>
                <a:lnTo>
                  <a:pt x="359545" y="1586965"/>
                </a:lnTo>
                <a:lnTo>
                  <a:pt x="306675" y="1545008"/>
                </a:lnTo>
                <a:lnTo>
                  <a:pt x="257217" y="1499187"/>
                </a:lnTo>
                <a:lnTo>
                  <a:pt x="211397" y="1449728"/>
                </a:lnTo>
                <a:lnTo>
                  <a:pt x="169440" y="1396858"/>
                </a:lnTo>
                <a:lnTo>
                  <a:pt x="131573" y="1340803"/>
                </a:lnTo>
                <a:lnTo>
                  <a:pt x="98022" y="1281788"/>
                </a:lnTo>
                <a:lnTo>
                  <a:pt x="69012" y="1220039"/>
                </a:lnTo>
                <a:lnTo>
                  <a:pt x="44770" y="1155783"/>
                </a:lnTo>
                <a:lnTo>
                  <a:pt x="25522" y="1089245"/>
                </a:lnTo>
                <a:lnTo>
                  <a:pt x="11494" y="1020652"/>
                </a:lnTo>
                <a:lnTo>
                  <a:pt x="2911" y="950230"/>
                </a:lnTo>
                <a:lnTo>
                  <a:pt x="0" y="878205"/>
                </a:lnTo>
                <a:lnTo>
                  <a:pt x="2911" y="806177"/>
                </a:lnTo>
                <a:lnTo>
                  <a:pt x="11494" y="735754"/>
                </a:lnTo>
                <a:lnTo>
                  <a:pt x="25522" y="667160"/>
                </a:lnTo>
                <a:lnTo>
                  <a:pt x="44770" y="600621"/>
                </a:lnTo>
                <a:lnTo>
                  <a:pt x="69012" y="536365"/>
                </a:lnTo>
                <a:lnTo>
                  <a:pt x="98022" y="474616"/>
                </a:lnTo>
                <a:lnTo>
                  <a:pt x="131573" y="415601"/>
                </a:lnTo>
                <a:lnTo>
                  <a:pt x="169440" y="359545"/>
                </a:lnTo>
                <a:lnTo>
                  <a:pt x="211397" y="306675"/>
                </a:lnTo>
                <a:lnTo>
                  <a:pt x="257217" y="257217"/>
                </a:lnTo>
                <a:lnTo>
                  <a:pt x="306675" y="211397"/>
                </a:lnTo>
                <a:lnTo>
                  <a:pt x="359545" y="169440"/>
                </a:lnTo>
                <a:lnTo>
                  <a:pt x="415601" y="131573"/>
                </a:lnTo>
                <a:lnTo>
                  <a:pt x="474616" y="98022"/>
                </a:lnTo>
                <a:lnTo>
                  <a:pt x="536365" y="69012"/>
                </a:lnTo>
                <a:lnTo>
                  <a:pt x="600621" y="44770"/>
                </a:lnTo>
                <a:lnTo>
                  <a:pt x="667160" y="25522"/>
                </a:lnTo>
                <a:lnTo>
                  <a:pt x="735754" y="11494"/>
                </a:lnTo>
                <a:lnTo>
                  <a:pt x="806177" y="2911"/>
                </a:lnTo>
                <a:lnTo>
                  <a:pt x="878205" y="0"/>
                </a:lnTo>
                <a:lnTo>
                  <a:pt x="950232" y="2911"/>
                </a:lnTo>
                <a:lnTo>
                  <a:pt x="1020655" y="11494"/>
                </a:lnTo>
                <a:lnTo>
                  <a:pt x="1089249" y="25522"/>
                </a:lnTo>
                <a:lnTo>
                  <a:pt x="1155788" y="44770"/>
                </a:lnTo>
                <a:lnTo>
                  <a:pt x="1220044" y="69012"/>
                </a:lnTo>
                <a:lnTo>
                  <a:pt x="1281793" y="98022"/>
                </a:lnTo>
                <a:lnTo>
                  <a:pt x="1340808" y="131573"/>
                </a:lnTo>
                <a:lnTo>
                  <a:pt x="1396864" y="169440"/>
                </a:lnTo>
                <a:lnTo>
                  <a:pt x="1449734" y="211397"/>
                </a:lnTo>
                <a:lnTo>
                  <a:pt x="1499192" y="257217"/>
                </a:lnTo>
                <a:lnTo>
                  <a:pt x="1545012" y="306675"/>
                </a:lnTo>
                <a:lnTo>
                  <a:pt x="1586969" y="359545"/>
                </a:lnTo>
                <a:lnTo>
                  <a:pt x="1624836" y="415601"/>
                </a:lnTo>
                <a:lnTo>
                  <a:pt x="1658387" y="474616"/>
                </a:lnTo>
                <a:lnTo>
                  <a:pt x="1687397" y="536365"/>
                </a:lnTo>
                <a:lnTo>
                  <a:pt x="1711639" y="600621"/>
                </a:lnTo>
                <a:lnTo>
                  <a:pt x="1730887" y="667160"/>
                </a:lnTo>
                <a:lnTo>
                  <a:pt x="1744915" y="735754"/>
                </a:lnTo>
                <a:lnTo>
                  <a:pt x="1753498" y="806177"/>
                </a:lnTo>
                <a:lnTo>
                  <a:pt x="1756410" y="878205"/>
                </a:lnTo>
                <a:close/>
              </a:path>
            </a:pathLst>
          </a:custGeom>
          <a:ln w="38100" cmpd="sng">
            <a:solidFill>
              <a:schemeClr val="accent4"/>
            </a:solidFill>
          </a:ln>
        </p:spPr>
        <p:txBody>
          <a:bodyPr wrap="square" lIns="0" tIns="0" rIns="0" bIns="0" rtlCol="0"/>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sz="1100" b="0" i="0" u="none" strike="noStrike" kern="1200" cap="none" spc="0" normalizeH="0" baseline="0" noProof="0">
              <a:ln>
                <a:noFill/>
              </a:ln>
              <a:solidFill>
                <a:srgbClr val="999999"/>
              </a:solidFill>
              <a:effectLst/>
              <a:uLnTx/>
              <a:uFillTx/>
              <a:ea typeface="+mn-ea"/>
              <a:cs typeface="+mn-cs"/>
            </a:endParaRPr>
          </a:p>
        </p:txBody>
      </p:sp>
      <p:cxnSp>
        <p:nvCxnSpPr>
          <p:cNvPr id="181" name="Straight Connector 180">
            <a:extLst>
              <a:ext uri="{FF2B5EF4-FFF2-40B4-BE49-F238E27FC236}">
                <a16:creationId xmlns:a16="http://schemas.microsoft.com/office/drawing/2014/main" id="{62B9C717-1F58-40F4-B14A-AD393A0F5A0F}"/>
              </a:ext>
            </a:extLst>
          </p:cNvPr>
          <p:cNvCxnSpPr/>
          <p:nvPr/>
        </p:nvCxnSpPr>
        <p:spPr>
          <a:xfrm>
            <a:off x="2395336" y="2767277"/>
            <a:ext cx="0" cy="683192"/>
          </a:xfrm>
          <a:prstGeom prst="line">
            <a:avLst/>
          </a:prstGeom>
          <a:ln w="25400" cap="rnd">
            <a:solidFill>
              <a:schemeClr val="bg1">
                <a:lumMod val="75000"/>
              </a:schemeClr>
            </a:solidFill>
            <a:prstDash val="sysDot"/>
            <a:round/>
          </a:ln>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0ECB6250-D3D7-4FF0-B976-2EC162C63C74}"/>
              </a:ext>
            </a:extLst>
          </p:cNvPr>
          <p:cNvCxnSpPr/>
          <p:nvPr/>
        </p:nvCxnSpPr>
        <p:spPr>
          <a:xfrm flipH="1">
            <a:off x="1858129" y="4341374"/>
            <a:ext cx="315711" cy="571315"/>
          </a:xfrm>
          <a:prstGeom prst="line">
            <a:avLst/>
          </a:prstGeom>
          <a:ln w="25400" cap="rnd">
            <a:solidFill>
              <a:schemeClr val="bg1">
                <a:lumMod val="75000"/>
              </a:schemeClr>
            </a:solidFill>
            <a:prstDash val="sysDot"/>
            <a:round/>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EC915ADD-0D7D-439E-B9A6-6262F0A7801F}"/>
              </a:ext>
            </a:extLst>
          </p:cNvPr>
          <p:cNvCxnSpPr/>
          <p:nvPr/>
        </p:nvCxnSpPr>
        <p:spPr>
          <a:xfrm flipV="1">
            <a:off x="1231176" y="4062365"/>
            <a:ext cx="714263" cy="78223"/>
          </a:xfrm>
          <a:prstGeom prst="line">
            <a:avLst/>
          </a:prstGeom>
          <a:ln w="25400" cap="rnd">
            <a:solidFill>
              <a:schemeClr val="bg1">
                <a:lumMod val="75000"/>
              </a:schemeClr>
            </a:solidFill>
            <a:prstDash val="sysDot"/>
            <a:round/>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32420385-3BFC-429C-81CC-DC2590A023CF}"/>
              </a:ext>
            </a:extLst>
          </p:cNvPr>
          <p:cNvCxnSpPr/>
          <p:nvPr/>
        </p:nvCxnSpPr>
        <p:spPr>
          <a:xfrm flipH="1" flipV="1">
            <a:off x="2851108" y="4062365"/>
            <a:ext cx="694423" cy="78223"/>
          </a:xfrm>
          <a:prstGeom prst="line">
            <a:avLst/>
          </a:prstGeom>
          <a:ln w="25400" cap="rnd">
            <a:solidFill>
              <a:schemeClr val="bg1">
                <a:lumMod val="75000"/>
              </a:schemeClr>
            </a:solidFill>
            <a:prstDash val="sysDot"/>
            <a:round/>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71778A07-863F-432E-8524-E758A15D9EA4}"/>
              </a:ext>
            </a:extLst>
          </p:cNvPr>
          <p:cNvCxnSpPr/>
          <p:nvPr/>
        </p:nvCxnSpPr>
        <p:spPr>
          <a:xfrm flipH="1">
            <a:off x="2807397" y="3291115"/>
            <a:ext cx="537701" cy="391569"/>
          </a:xfrm>
          <a:prstGeom prst="line">
            <a:avLst/>
          </a:prstGeom>
          <a:ln w="25400" cap="rnd">
            <a:solidFill>
              <a:schemeClr val="bg1">
                <a:lumMod val="75000"/>
              </a:schemeClr>
            </a:solidFill>
            <a:prstDash val="sysDot"/>
            <a:round/>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E02A8D93-0530-484A-AE1C-9E9379E89DF9}"/>
              </a:ext>
            </a:extLst>
          </p:cNvPr>
          <p:cNvCxnSpPr/>
          <p:nvPr/>
        </p:nvCxnSpPr>
        <p:spPr>
          <a:xfrm>
            <a:off x="2634255" y="4341374"/>
            <a:ext cx="315711" cy="571315"/>
          </a:xfrm>
          <a:prstGeom prst="line">
            <a:avLst/>
          </a:prstGeom>
          <a:ln w="25400" cap="rnd">
            <a:solidFill>
              <a:schemeClr val="bg1">
                <a:lumMod val="75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188" name="Oval 187">
            <a:extLst>
              <a:ext uri="{FF2B5EF4-FFF2-40B4-BE49-F238E27FC236}">
                <a16:creationId xmlns:a16="http://schemas.microsoft.com/office/drawing/2014/main" id="{F58A5A3E-C217-4690-B5CC-A92DB15EDDE0}"/>
              </a:ext>
            </a:extLst>
          </p:cNvPr>
          <p:cNvSpPr/>
          <p:nvPr/>
        </p:nvSpPr>
        <p:spPr>
          <a:xfrm>
            <a:off x="1085437" y="3049377"/>
            <a:ext cx="373089" cy="33676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ea typeface="+mn-ea"/>
              <a:cs typeface="+mn-cs"/>
            </a:endParaRPr>
          </a:p>
        </p:txBody>
      </p:sp>
      <p:sp>
        <p:nvSpPr>
          <p:cNvPr id="192" name="Oval 191">
            <a:extLst>
              <a:ext uri="{FF2B5EF4-FFF2-40B4-BE49-F238E27FC236}">
                <a16:creationId xmlns:a16="http://schemas.microsoft.com/office/drawing/2014/main" id="{8221F2E9-4131-445F-A808-C15990530EC8}"/>
              </a:ext>
            </a:extLst>
          </p:cNvPr>
          <p:cNvSpPr/>
          <p:nvPr/>
        </p:nvSpPr>
        <p:spPr>
          <a:xfrm>
            <a:off x="1492545" y="4870428"/>
            <a:ext cx="314903" cy="31490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ea typeface="+mn-ea"/>
              <a:cs typeface="+mn-cs"/>
            </a:endParaRPr>
          </a:p>
        </p:txBody>
      </p:sp>
      <p:sp>
        <p:nvSpPr>
          <p:cNvPr id="193" name="object 3">
            <a:extLst>
              <a:ext uri="{FF2B5EF4-FFF2-40B4-BE49-F238E27FC236}">
                <a16:creationId xmlns:a16="http://schemas.microsoft.com/office/drawing/2014/main" id="{D3AF2CB3-1FD2-4175-AC79-3E4EC4CD50CC}"/>
              </a:ext>
            </a:extLst>
          </p:cNvPr>
          <p:cNvSpPr/>
          <p:nvPr/>
        </p:nvSpPr>
        <p:spPr>
          <a:xfrm rot="18900000">
            <a:off x="3455128" y="2523593"/>
            <a:ext cx="244695" cy="240867"/>
          </a:xfrm>
          <a:custGeom>
            <a:avLst/>
            <a:gdLst/>
            <a:ahLst/>
            <a:cxnLst/>
            <a:rect l="l" t="t" r="r" b="b"/>
            <a:pathLst>
              <a:path w="121920" h="120014">
                <a:moveTo>
                  <a:pt x="106946" y="0"/>
                </a:moveTo>
                <a:lnTo>
                  <a:pt x="0" y="14681"/>
                </a:lnTo>
                <a:lnTo>
                  <a:pt x="14376" y="119418"/>
                </a:lnTo>
                <a:lnTo>
                  <a:pt x="121323" y="104736"/>
                </a:lnTo>
                <a:lnTo>
                  <a:pt x="106946" y="0"/>
                </a:lnTo>
                <a:close/>
              </a:path>
            </a:pathLst>
          </a:custGeom>
          <a:solidFill>
            <a:schemeClr val="bg1"/>
          </a:solidFill>
          <a:ln w="12700" cmpd="sng">
            <a:noFill/>
          </a:ln>
        </p:spPr>
        <p:txBody>
          <a:bodyPr wrap="square" lIns="0" tIns="0" rIns="0" bIns="0" rtlCol="0"/>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999999"/>
              </a:solidFill>
              <a:effectLst/>
              <a:uLnTx/>
              <a:uFillTx/>
              <a:ea typeface="+mn-ea"/>
              <a:cs typeface="+mn-cs"/>
            </a:endParaRPr>
          </a:p>
        </p:txBody>
      </p:sp>
      <p:sp>
        <p:nvSpPr>
          <p:cNvPr id="194" name="object 4">
            <a:extLst>
              <a:ext uri="{FF2B5EF4-FFF2-40B4-BE49-F238E27FC236}">
                <a16:creationId xmlns:a16="http://schemas.microsoft.com/office/drawing/2014/main" id="{9665027B-9FA5-4613-A445-9C0B6A8CBF9E}"/>
              </a:ext>
            </a:extLst>
          </p:cNvPr>
          <p:cNvSpPr/>
          <p:nvPr/>
        </p:nvSpPr>
        <p:spPr>
          <a:xfrm rot="18900000">
            <a:off x="3540594" y="2670204"/>
            <a:ext cx="351750" cy="175875"/>
          </a:xfrm>
          <a:custGeom>
            <a:avLst/>
            <a:gdLst/>
            <a:ahLst/>
            <a:cxnLst/>
            <a:rect l="l" t="t" r="r" b="b"/>
            <a:pathLst>
              <a:path w="175259" h="87629">
                <a:moveTo>
                  <a:pt x="0" y="87617"/>
                </a:moveTo>
                <a:lnTo>
                  <a:pt x="87617" y="0"/>
                </a:lnTo>
                <a:lnTo>
                  <a:pt x="175221" y="87591"/>
                </a:lnTo>
              </a:path>
            </a:pathLst>
          </a:custGeom>
          <a:ln w="38100" cmpd="sng">
            <a:solidFill>
              <a:schemeClr val="accent4"/>
            </a:solidFill>
          </a:ln>
        </p:spPr>
        <p:txBody>
          <a:bodyPr wrap="square" lIns="0" tIns="0" rIns="0" bIns="0" rtlCol="0"/>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999999"/>
              </a:solidFill>
              <a:effectLst/>
              <a:uLnTx/>
              <a:uFillTx/>
              <a:ea typeface="+mn-ea"/>
              <a:cs typeface="+mn-cs"/>
            </a:endParaRPr>
          </a:p>
        </p:txBody>
      </p:sp>
      <p:sp>
        <p:nvSpPr>
          <p:cNvPr id="195" name="object 5">
            <a:extLst>
              <a:ext uri="{FF2B5EF4-FFF2-40B4-BE49-F238E27FC236}">
                <a16:creationId xmlns:a16="http://schemas.microsoft.com/office/drawing/2014/main" id="{E5D10DCA-2619-42AE-8B9E-EA82DCA91922}"/>
              </a:ext>
            </a:extLst>
          </p:cNvPr>
          <p:cNvSpPr/>
          <p:nvPr/>
        </p:nvSpPr>
        <p:spPr>
          <a:xfrm rot="18900000">
            <a:off x="1092542" y="5094975"/>
            <a:ext cx="244695" cy="240867"/>
          </a:xfrm>
          <a:custGeom>
            <a:avLst/>
            <a:gdLst/>
            <a:ahLst/>
            <a:cxnLst/>
            <a:rect l="l" t="t" r="r" b="b"/>
            <a:pathLst>
              <a:path w="121920" h="120014">
                <a:moveTo>
                  <a:pt x="106946" y="0"/>
                </a:moveTo>
                <a:lnTo>
                  <a:pt x="0" y="14681"/>
                </a:lnTo>
                <a:lnTo>
                  <a:pt x="14376" y="119418"/>
                </a:lnTo>
                <a:lnTo>
                  <a:pt x="121323" y="104736"/>
                </a:lnTo>
                <a:lnTo>
                  <a:pt x="106946" y="0"/>
                </a:lnTo>
                <a:close/>
              </a:path>
            </a:pathLst>
          </a:custGeom>
          <a:solidFill>
            <a:schemeClr val="bg1"/>
          </a:solidFill>
          <a:ln w="12700" cmpd="sng">
            <a:noFill/>
          </a:ln>
        </p:spPr>
        <p:txBody>
          <a:bodyPr wrap="square" lIns="0" tIns="0" rIns="0" bIns="0" rtlCol="0"/>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999999"/>
              </a:solidFill>
              <a:effectLst/>
              <a:uLnTx/>
              <a:uFillTx/>
              <a:ea typeface="+mn-ea"/>
              <a:cs typeface="+mn-cs"/>
            </a:endParaRPr>
          </a:p>
        </p:txBody>
      </p:sp>
      <p:sp>
        <p:nvSpPr>
          <p:cNvPr id="196" name="object 6">
            <a:extLst>
              <a:ext uri="{FF2B5EF4-FFF2-40B4-BE49-F238E27FC236}">
                <a16:creationId xmlns:a16="http://schemas.microsoft.com/office/drawing/2014/main" id="{44E4C6FA-AF1A-48DB-B43B-989CAB5F31A4}"/>
              </a:ext>
            </a:extLst>
          </p:cNvPr>
          <p:cNvSpPr/>
          <p:nvPr/>
        </p:nvSpPr>
        <p:spPr>
          <a:xfrm rot="18900000">
            <a:off x="898404" y="5013321"/>
            <a:ext cx="351750" cy="175875"/>
          </a:xfrm>
          <a:custGeom>
            <a:avLst/>
            <a:gdLst/>
            <a:ahLst/>
            <a:cxnLst/>
            <a:rect l="l" t="t" r="r" b="b"/>
            <a:pathLst>
              <a:path w="175260" h="87629">
                <a:moveTo>
                  <a:pt x="175221" y="0"/>
                </a:moveTo>
                <a:lnTo>
                  <a:pt x="87591" y="87617"/>
                </a:lnTo>
                <a:lnTo>
                  <a:pt x="0" y="25"/>
                </a:lnTo>
              </a:path>
            </a:pathLst>
          </a:custGeom>
          <a:ln w="38100" cmpd="sng">
            <a:solidFill>
              <a:schemeClr val="accent4"/>
            </a:solidFill>
          </a:ln>
        </p:spPr>
        <p:txBody>
          <a:bodyPr wrap="square" lIns="0" tIns="0" rIns="0" bIns="0" rtlCol="0"/>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999999"/>
              </a:solidFill>
              <a:effectLst/>
              <a:uLnTx/>
              <a:uFillTx/>
              <a:ea typeface="+mn-ea"/>
              <a:cs typeface="+mn-cs"/>
            </a:endParaRPr>
          </a:p>
        </p:txBody>
      </p:sp>
      <p:grpSp>
        <p:nvGrpSpPr>
          <p:cNvPr id="200" name="Group 199">
            <a:extLst>
              <a:ext uri="{FF2B5EF4-FFF2-40B4-BE49-F238E27FC236}">
                <a16:creationId xmlns:a16="http://schemas.microsoft.com/office/drawing/2014/main" id="{E18F8083-47A9-4B78-A21C-37189F7A017D}"/>
              </a:ext>
            </a:extLst>
          </p:cNvPr>
          <p:cNvGrpSpPr/>
          <p:nvPr/>
        </p:nvGrpSpPr>
        <p:grpSpPr>
          <a:xfrm>
            <a:off x="2862752" y="4892503"/>
            <a:ext cx="350020" cy="347211"/>
            <a:chOff x="3090704" y="4956472"/>
            <a:chExt cx="322629" cy="320040"/>
          </a:xfrm>
        </p:grpSpPr>
        <p:sp>
          <p:nvSpPr>
            <p:cNvPr id="232" name="Oval 231">
              <a:extLst>
                <a:ext uri="{FF2B5EF4-FFF2-40B4-BE49-F238E27FC236}">
                  <a16:creationId xmlns:a16="http://schemas.microsoft.com/office/drawing/2014/main" id="{89563815-77FF-40C5-A020-9EC6E7717E21}"/>
                </a:ext>
              </a:extLst>
            </p:cNvPr>
            <p:cNvSpPr/>
            <p:nvPr/>
          </p:nvSpPr>
          <p:spPr>
            <a:xfrm>
              <a:off x="3123073" y="4975065"/>
              <a:ext cx="290260" cy="29026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ea typeface="+mn-ea"/>
                <a:cs typeface="+mn-cs"/>
              </a:endParaRPr>
            </a:p>
          </p:txBody>
        </p:sp>
        <p:grpSp>
          <p:nvGrpSpPr>
            <p:cNvPr id="233" name="Group 232">
              <a:extLst>
                <a:ext uri="{FF2B5EF4-FFF2-40B4-BE49-F238E27FC236}">
                  <a16:creationId xmlns:a16="http://schemas.microsoft.com/office/drawing/2014/main" id="{2B0B147F-AD17-4CE2-BA65-547358C79E8B}"/>
                </a:ext>
              </a:extLst>
            </p:cNvPr>
            <p:cNvGrpSpPr>
              <a:grpSpLocks noChangeAspect="1"/>
            </p:cNvGrpSpPr>
            <p:nvPr/>
          </p:nvGrpSpPr>
          <p:grpSpPr>
            <a:xfrm>
              <a:off x="3090704" y="4956472"/>
              <a:ext cx="319070" cy="320040"/>
              <a:chOff x="6715126" y="824548"/>
              <a:chExt cx="522288" cy="523875"/>
            </a:xfrm>
          </p:grpSpPr>
          <p:sp>
            <p:nvSpPr>
              <p:cNvPr id="234" name="Freeform 13">
                <a:extLst>
                  <a:ext uri="{FF2B5EF4-FFF2-40B4-BE49-F238E27FC236}">
                    <a16:creationId xmlns:a16="http://schemas.microsoft.com/office/drawing/2014/main" id="{2862EAB2-6A8F-461A-874B-FAAA3F5CE1F8}"/>
                  </a:ext>
                </a:extLst>
              </p:cNvPr>
              <p:cNvSpPr>
                <a:spLocks noEditPoints="1"/>
              </p:cNvSpPr>
              <p:nvPr/>
            </p:nvSpPr>
            <p:spPr bwMode="auto">
              <a:xfrm>
                <a:off x="6715126" y="824548"/>
                <a:ext cx="522288" cy="523875"/>
              </a:xfrm>
              <a:custGeom>
                <a:avLst/>
                <a:gdLst>
                  <a:gd name="T0" fmla="*/ 311 w 658"/>
                  <a:gd name="T1" fmla="*/ 658 h 658"/>
                  <a:gd name="T2" fmla="*/ 262 w 658"/>
                  <a:gd name="T3" fmla="*/ 652 h 658"/>
                  <a:gd name="T4" fmla="*/ 201 w 658"/>
                  <a:gd name="T5" fmla="*/ 633 h 658"/>
                  <a:gd name="T6" fmla="*/ 119 w 658"/>
                  <a:gd name="T7" fmla="*/ 583 h 658"/>
                  <a:gd name="T8" fmla="*/ 56 w 658"/>
                  <a:gd name="T9" fmla="*/ 513 h 658"/>
                  <a:gd name="T10" fmla="*/ 14 w 658"/>
                  <a:gd name="T11" fmla="*/ 427 h 658"/>
                  <a:gd name="T12" fmla="*/ 4 w 658"/>
                  <a:gd name="T13" fmla="*/ 379 h 658"/>
                  <a:gd name="T14" fmla="*/ 0 w 658"/>
                  <a:gd name="T15" fmla="*/ 329 h 658"/>
                  <a:gd name="T16" fmla="*/ 1 w 658"/>
                  <a:gd name="T17" fmla="*/ 295 h 658"/>
                  <a:gd name="T18" fmla="*/ 10 w 658"/>
                  <a:gd name="T19" fmla="*/ 247 h 658"/>
                  <a:gd name="T20" fmla="*/ 40 w 658"/>
                  <a:gd name="T21" fmla="*/ 173 h 658"/>
                  <a:gd name="T22" fmla="*/ 96 w 658"/>
                  <a:gd name="T23" fmla="*/ 96 h 658"/>
                  <a:gd name="T24" fmla="*/ 172 w 658"/>
                  <a:gd name="T25" fmla="*/ 40 h 658"/>
                  <a:gd name="T26" fmla="*/ 247 w 658"/>
                  <a:gd name="T27" fmla="*/ 10 h 658"/>
                  <a:gd name="T28" fmla="*/ 295 w 658"/>
                  <a:gd name="T29" fmla="*/ 2 h 658"/>
                  <a:gd name="T30" fmla="*/ 329 w 658"/>
                  <a:gd name="T31" fmla="*/ 0 h 658"/>
                  <a:gd name="T32" fmla="*/ 379 w 658"/>
                  <a:gd name="T33" fmla="*/ 4 h 658"/>
                  <a:gd name="T34" fmla="*/ 426 w 658"/>
                  <a:gd name="T35" fmla="*/ 16 h 658"/>
                  <a:gd name="T36" fmla="*/ 513 w 658"/>
                  <a:gd name="T37" fmla="*/ 56 h 658"/>
                  <a:gd name="T38" fmla="*/ 583 w 658"/>
                  <a:gd name="T39" fmla="*/ 121 h 658"/>
                  <a:gd name="T40" fmla="*/ 631 w 658"/>
                  <a:gd name="T41" fmla="*/ 201 h 658"/>
                  <a:gd name="T42" fmla="*/ 651 w 658"/>
                  <a:gd name="T43" fmla="*/ 263 h 658"/>
                  <a:gd name="T44" fmla="*/ 657 w 658"/>
                  <a:gd name="T45" fmla="*/ 313 h 658"/>
                  <a:gd name="T46" fmla="*/ 657 w 658"/>
                  <a:gd name="T47" fmla="*/ 346 h 658"/>
                  <a:gd name="T48" fmla="*/ 651 w 658"/>
                  <a:gd name="T49" fmla="*/ 396 h 658"/>
                  <a:gd name="T50" fmla="*/ 631 w 658"/>
                  <a:gd name="T51" fmla="*/ 457 h 658"/>
                  <a:gd name="T52" fmla="*/ 583 w 658"/>
                  <a:gd name="T53" fmla="*/ 539 h 658"/>
                  <a:gd name="T54" fmla="*/ 513 w 658"/>
                  <a:gd name="T55" fmla="*/ 602 h 658"/>
                  <a:gd name="T56" fmla="*/ 426 w 658"/>
                  <a:gd name="T57" fmla="*/ 644 h 658"/>
                  <a:gd name="T58" fmla="*/ 379 w 658"/>
                  <a:gd name="T59" fmla="*/ 654 h 658"/>
                  <a:gd name="T60" fmla="*/ 329 w 658"/>
                  <a:gd name="T61" fmla="*/ 658 h 658"/>
                  <a:gd name="T62" fmla="*/ 329 w 658"/>
                  <a:gd name="T63" fmla="*/ 37 h 658"/>
                  <a:gd name="T64" fmla="*/ 241 w 658"/>
                  <a:gd name="T65" fmla="*/ 51 h 658"/>
                  <a:gd name="T66" fmla="*/ 166 w 658"/>
                  <a:gd name="T67" fmla="*/ 88 h 658"/>
                  <a:gd name="T68" fmla="*/ 104 w 658"/>
                  <a:gd name="T69" fmla="*/ 144 h 658"/>
                  <a:gd name="T70" fmla="*/ 60 w 658"/>
                  <a:gd name="T71" fmla="*/ 216 h 658"/>
                  <a:gd name="T72" fmla="*/ 38 w 658"/>
                  <a:gd name="T73" fmla="*/ 299 h 658"/>
                  <a:gd name="T74" fmla="*/ 38 w 658"/>
                  <a:gd name="T75" fmla="*/ 359 h 658"/>
                  <a:gd name="T76" fmla="*/ 60 w 658"/>
                  <a:gd name="T77" fmla="*/ 443 h 658"/>
                  <a:gd name="T78" fmla="*/ 104 w 658"/>
                  <a:gd name="T79" fmla="*/ 514 h 658"/>
                  <a:gd name="T80" fmla="*/ 166 w 658"/>
                  <a:gd name="T81" fmla="*/ 571 h 658"/>
                  <a:gd name="T82" fmla="*/ 241 w 658"/>
                  <a:gd name="T83" fmla="*/ 607 h 658"/>
                  <a:gd name="T84" fmla="*/ 329 w 658"/>
                  <a:gd name="T85" fmla="*/ 621 h 658"/>
                  <a:gd name="T86" fmla="*/ 387 w 658"/>
                  <a:gd name="T87" fmla="*/ 615 h 658"/>
                  <a:gd name="T88" fmla="*/ 467 w 658"/>
                  <a:gd name="T89" fmla="*/ 586 h 658"/>
                  <a:gd name="T90" fmla="*/ 534 w 658"/>
                  <a:gd name="T91" fmla="*/ 535 h 658"/>
                  <a:gd name="T92" fmla="*/ 584 w 658"/>
                  <a:gd name="T93" fmla="*/ 467 h 658"/>
                  <a:gd name="T94" fmla="*/ 614 w 658"/>
                  <a:gd name="T95" fmla="*/ 388 h 658"/>
                  <a:gd name="T96" fmla="*/ 620 w 658"/>
                  <a:gd name="T97" fmla="*/ 329 h 658"/>
                  <a:gd name="T98" fmla="*/ 607 w 658"/>
                  <a:gd name="T99" fmla="*/ 243 h 658"/>
                  <a:gd name="T100" fmla="*/ 569 w 658"/>
                  <a:gd name="T101" fmla="*/ 166 h 658"/>
                  <a:gd name="T102" fmla="*/ 514 w 658"/>
                  <a:gd name="T103" fmla="*/ 105 h 658"/>
                  <a:gd name="T104" fmla="*/ 442 w 658"/>
                  <a:gd name="T105" fmla="*/ 62 h 658"/>
                  <a:gd name="T106" fmla="*/ 358 w 658"/>
                  <a:gd name="T107" fmla="*/ 40 h 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58" h="658">
                    <a:moveTo>
                      <a:pt x="329" y="658"/>
                    </a:moveTo>
                    <a:lnTo>
                      <a:pt x="329" y="658"/>
                    </a:lnTo>
                    <a:lnTo>
                      <a:pt x="311" y="658"/>
                    </a:lnTo>
                    <a:lnTo>
                      <a:pt x="295" y="657"/>
                    </a:lnTo>
                    <a:lnTo>
                      <a:pt x="279" y="654"/>
                    </a:lnTo>
                    <a:lnTo>
                      <a:pt x="262" y="652"/>
                    </a:lnTo>
                    <a:lnTo>
                      <a:pt x="247" y="648"/>
                    </a:lnTo>
                    <a:lnTo>
                      <a:pt x="231" y="644"/>
                    </a:lnTo>
                    <a:lnTo>
                      <a:pt x="201" y="633"/>
                    </a:lnTo>
                    <a:lnTo>
                      <a:pt x="172" y="618"/>
                    </a:lnTo>
                    <a:lnTo>
                      <a:pt x="145" y="602"/>
                    </a:lnTo>
                    <a:lnTo>
                      <a:pt x="119" y="583"/>
                    </a:lnTo>
                    <a:lnTo>
                      <a:pt x="96" y="562"/>
                    </a:lnTo>
                    <a:lnTo>
                      <a:pt x="75" y="539"/>
                    </a:lnTo>
                    <a:lnTo>
                      <a:pt x="56" y="513"/>
                    </a:lnTo>
                    <a:lnTo>
                      <a:pt x="40" y="486"/>
                    </a:lnTo>
                    <a:lnTo>
                      <a:pt x="25" y="457"/>
                    </a:lnTo>
                    <a:lnTo>
                      <a:pt x="14" y="427"/>
                    </a:lnTo>
                    <a:lnTo>
                      <a:pt x="10" y="411"/>
                    </a:lnTo>
                    <a:lnTo>
                      <a:pt x="6" y="396"/>
                    </a:lnTo>
                    <a:lnTo>
                      <a:pt x="4" y="379"/>
                    </a:lnTo>
                    <a:lnTo>
                      <a:pt x="1" y="363"/>
                    </a:lnTo>
                    <a:lnTo>
                      <a:pt x="0" y="346"/>
                    </a:lnTo>
                    <a:lnTo>
                      <a:pt x="0" y="329"/>
                    </a:lnTo>
                    <a:lnTo>
                      <a:pt x="0" y="329"/>
                    </a:lnTo>
                    <a:lnTo>
                      <a:pt x="0" y="313"/>
                    </a:lnTo>
                    <a:lnTo>
                      <a:pt x="1" y="295"/>
                    </a:lnTo>
                    <a:lnTo>
                      <a:pt x="4" y="279"/>
                    </a:lnTo>
                    <a:lnTo>
                      <a:pt x="6" y="263"/>
                    </a:lnTo>
                    <a:lnTo>
                      <a:pt x="10" y="247"/>
                    </a:lnTo>
                    <a:lnTo>
                      <a:pt x="14" y="232"/>
                    </a:lnTo>
                    <a:lnTo>
                      <a:pt x="25" y="201"/>
                    </a:lnTo>
                    <a:lnTo>
                      <a:pt x="40" y="173"/>
                    </a:lnTo>
                    <a:lnTo>
                      <a:pt x="56" y="145"/>
                    </a:lnTo>
                    <a:lnTo>
                      <a:pt x="75" y="121"/>
                    </a:lnTo>
                    <a:lnTo>
                      <a:pt x="96" y="96"/>
                    </a:lnTo>
                    <a:lnTo>
                      <a:pt x="119" y="75"/>
                    </a:lnTo>
                    <a:lnTo>
                      <a:pt x="145" y="56"/>
                    </a:lnTo>
                    <a:lnTo>
                      <a:pt x="172" y="40"/>
                    </a:lnTo>
                    <a:lnTo>
                      <a:pt x="201" y="27"/>
                    </a:lnTo>
                    <a:lnTo>
                      <a:pt x="231" y="16"/>
                    </a:lnTo>
                    <a:lnTo>
                      <a:pt x="247" y="10"/>
                    </a:lnTo>
                    <a:lnTo>
                      <a:pt x="262" y="6"/>
                    </a:lnTo>
                    <a:lnTo>
                      <a:pt x="279" y="4"/>
                    </a:lnTo>
                    <a:lnTo>
                      <a:pt x="295" y="2"/>
                    </a:lnTo>
                    <a:lnTo>
                      <a:pt x="311" y="1"/>
                    </a:lnTo>
                    <a:lnTo>
                      <a:pt x="329" y="0"/>
                    </a:lnTo>
                    <a:lnTo>
                      <a:pt x="329" y="0"/>
                    </a:lnTo>
                    <a:lnTo>
                      <a:pt x="345" y="1"/>
                    </a:lnTo>
                    <a:lnTo>
                      <a:pt x="362" y="2"/>
                    </a:lnTo>
                    <a:lnTo>
                      <a:pt x="379" y="4"/>
                    </a:lnTo>
                    <a:lnTo>
                      <a:pt x="395" y="6"/>
                    </a:lnTo>
                    <a:lnTo>
                      <a:pt x="411" y="10"/>
                    </a:lnTo>
                    <a:lnTo>
                      <a:pt x="426" y="16"/>
                    </a:lnTo>
                    <a:lnTo>
                      <a:pt x="456" y="27"/>
                    </a:lnTo>
                    <a:lnTo>
                      <a:pt x="485" y="40"/>
                    </a:lnTo>
                    <a:lnTo>
                      <a:pt x="513" y="56"/>
                    </a:lnTo>
                    <a:lnTo>
                      <a:pt x="537" y="75"/>
                    </a:lnTo>
                    <a:lnTo>
                      <a:pt x="561" y="96"/>
                    </a:lnTo>
                    <a:lnTo>
                      <a:pt x="583" y="121"/>
                    </a:lnTo>
                    <a:lnTo>
                      <a:pt x="602" y="145"/>
                    </a:lnTo>
                    <a:lnTo>
                      <a:pt x="618" y="173"/>
                    </a:lnTo>
                    <a:lnTo>
                      <a:pt x="631" y="201"/>
                    </a:lnTo>
                    <a:lnTo>
                      <a:pt x="643" y="232"/>
                    </a:lnTo>
                    <a:lnTo>
                      <a:pt x="647" y="247"/>
                    </a:lnTo>
                    <a:lnTo>
                      <a:pt x="651" y="263"/>
                    </a:lnTo>
                    <a:lnTo>
                      <a:pt x="654" y="279"/>
                    </a:lnTo>
                    <a:lnTo>
                      <a:pt x="655" y="295"/>
                    </a:lnTo>
                    <a:lnTo>
                      <a:pt x="657" y="313"/>
                    </a:lnTo>
                    <a:lnTo>
                      <a:pt x="658" y="329"/>
                    </a:lnTo>
                    <a:lnTo>
                      <a:pt x="658" y="329"/>
                    </a:lnTo>
                    <a:lnTo>
                      <a:pt x="657" y="346"/>
                    </a:lnTo>
                    <a:lnTo>
                      <a:pt x="655" y="363"/>
                    </a:lnTo>
                    <a:lnTo>
                      <a:pt x="654" y="379"/>
                    </a:lnTo>
                    <a:lnTo>
                      <a:pt x="651" y="396"/>
                    </a:lnTo>
                    <a:lnTo>
                      <a:pt x="647" y="411"/>
                    </a:lnTo>
                    <a:lnTo>
                      <a:pt x="643" y="427"/>
                    </a:lnTo>
                    <a:lnTo>
                      <a:pt x="631" y="457"/>
                    </a:lnTo>
                    <a:lnTo>
                      <a:pt x="618" y="486"/>
                    </a:lnTo>
                    <a:lnTo>
                      <a:pt x="602" y="513"/>
                    </a:lnTo>
                    <a:lnTo>
                      <a:pt x="583" y="539"/>
                    </a:lnTo>
                    <a:lnTo>
                      <a:pt x="561" y="562"/>
                    </a:lnTo>
                    <a:lnTo>
                      <a:pt x="537" y="583"/>
                    </a:lnTo>
                    <a:lnTo>
                      <a:pt x="513" y="602"/>
                    </a:lnTo>
                    <a:lnTo>
                      <a:pt x="485" y="618"/>
                    </a:lnTo>
                    <a:lnTo>
                      <a:pt x="456" y="633"/>
                    </a:lnTo>
                    <a:lnTo>
                      <a:pt x="426" y="644"/>
                    </a:lnTo>
                    <a:lnTo>
                      <a:pt x="411" y="648"/>
                    </a:lnTo>
                    <a:lnTo>
                      <a:pt x="395" y="652"/>
                    </a:lnTo>
                    <a:lnTo>
                      <a:pt x="379" y="654"/>
                    </a:lnTo>
                    <a:lnTo>
                      <a:pt x="362" y="657"/>
                    </a:lnTo>
                    <a:lnTo>
                      <a:pt x="345" y="658"/>
                    </a:lnTo>
                    <a:lnTo>
                      <a:pt x="329" y="658"/>
                    </a:lnTo>
                    <a:lnTo>
                      <a:pt x="329" y="658"/>
                    </a:lnTo>
                    <a:close/>
                    <a:moveTo>
                      <a:pt x="329" y="37"/>
                    </a:moveTo>
                    <a:lnTo>
                      <a:pt x="329" y="37"/>
                    </a:lnTo>
                    <a:lnTo>
                      <a:pt x="299" y="40"/>
                    </a:lnTo>
                    <a:lnTo>
                      <a:pt x="270" y="44"/>
                    </a:lnTo>
                    <a:lnTo>
                      <a:pt x="241" y="51"/>
                    </a:lnTo>
                    <a:lnTo>
                      <a:pt x="215" y="62"/>
                    </a:lnTo>
                    <a:lnTo>
                      <a:pt x="190" y="74"/>
                    </a:lnTo>
                    <a:lnTo>
                      <a:pt x="166" y="88"/>
                    </a:lnTo>
                    <a:lnTo>
                      <a:pt x="143" y="105"/>
                    </a:lnTo>
                    <a:lnTo>
                      <a:pt x="123" y="123"/>
                    </a:lnTo>
                    <a:lnTo>
                      <a:pt x="104" y="144"/>
                    </a:lnTo>
                    <a:lnTo>
                      <a:pt x="87" y="166"/>
                    </a:lnTo>
                    <a:lnTo>
                      <a:pt x="72" y="191"/>
                    </a:lnTo>
                    <a:lnTo>
                      <a:pt x="60" y="216"/>
                    </a:lnTo>
                    <a:lnTo>
                      <a:pt x="51" y="243"/>
                    </a:lnTo>
                    <a:lnTo>
                      <a:pt x="43" y="271"/>
                    </a:lnTo>
                    <a:lnTo>
                      <a:pt x="38" y="299"/>
                    </a:lnTo>
                    <a:lnTo>
                      <a:pt x="37" y="329"/>
                    </a:lnTo>
                    <a:lnTo>
                      <a:pt x="37" y="329"/>
                    </a:lnTo>
                    <a:lnTo>
                      <a:pt x="38" y="359"/>
                    </a:lnTo>
                    <a:lnTo>
                      <a:pt x="43" y="388"/>
                    </a:lnTo>
                    <a:lnTo>
                      <a:pt x="51" y="416"/>
                    </a:lnTo>
                    <a:lnTo>
                      <a:pt x="60" y="443"/>
                    </a:lnTo>
                    <a:lnTo>
                      <a:pt x="72" y="467"/>
                    </a:lnTo>
                    <a:lnTo>
                      <a:pt x="87" y="492"/>
                    </a:lnTo>
                    <a:lnTo>
                      <a:pt x="104" y="514"/>
                    </a:lnTo>
                    <a:lnTo>
                      <a:pt x="123" y="535"/>
                    </a:lnTo>
                    <a:lnTo>
                      <a:pt x="143" y="553"/>
                    </a:lnTo>
                    <a:lnTo>
                      <a:pt x="166" y="571"/>
                    </a:lnTo>
                    <a:lnTo>
                      <a:pt x="190" y="586"/>
                    </a:lnTo>
                    <a:lnTo>
                      <a:pt x="215" y="598"/>
                    </a:lnTo>
                    <a:lnTo>
                      <a:pt x="241" y="607"/>
                    </a:lnTo>
                    <a:lnTo>
                      <a:pt x="270" y="615"/>
                    </a:lnTo>
                    <a:lnTo>
                      <a:pt x="299" y="619"/>
                    </a:lnTo>
                    <a:lnTo>
                      <a:pt x="329" y="621"/>
                    </a:lnTo>
                    <a:lnTo>
                      <a:pt x="329" y="621"/>
                    </a:lnTo>
                    <a:lnTo>
                      <a:pt x="358" y="619"/>
                    </a:lnTo>
                    <a:lnTo>
                      <a:pt x="387" y="615"/>
                    </a:lnTo>
                    <a:lnTo>
                      <a:pt x="415" y="607"/>
                    </a:lnTo>
                    <a:lnTo>
                      <a:pt x="442" y="598"/>
                    </a:lnTo>
                    <a:lnTo>
                      <a:pt x="467" y="586"/>
                    </a:lnTo>
                    <a:lnTo>
                      <a:pt x="491" y="571"/>
                    </a:lnTo>
                    <a:lnTo>
                      <a:pt x="514" y="553"/>
                    </a:lnTo>
                    <a:lnTo>
                      <a:pt x="534" y="535"/>
                    </a:lnTo>
                    <a:lnTo>
                      <a:pt x="553" y="514"/>
                    </a:lnTo>
                    <a:lnTo>
                      <a:pt x="569" y="492"/>
                    </a:lnTo>
                    <a:lnTo>
                      <a:pt x="584" y="467"/>
                    </a:lnTo>
                    <a:lnTo>
                      <a:pt x="596" y="443"/>
                    </a:lnTo>
                    <a:lnTo>
                      <a:pt x="607" y="416"/>
                    </a:lnTo>
                    <a:lnTo>
                      <a:pt x="614" y="388"/>
                    </a:lnTo>
                    <a:lnTo>
                      <a:pt x="618" y="359"/>
                    </a:lnTo>
                    <a:lnTo>
                      <a:pt x="620" y="329"/>
                    </a:lnTo>
                    <a:lnTo>
                      <a:pt x="620" y="329"/>
                    </a:lnTo>
                    <a:lnTo>
                      <a:pt x="618" y="299"/>
                    </a:lnTo>
                    <a:lnTo>
                      <a:pt x="614" y="271"/>
                    </a:lnTo>
                    <a:lnTo>
                      <a:pt x="607" y="243"/>
                    </a:lnTo>
                    <a:lnTo>
                      <a:pt x="596" y="216"/>
                    </a:lnTo>
                    <a:lnTo>
                      <a:pt x="584" y="191"/>
                    </a:lnTo>
                    <a:lnTo>
                      <a:pt x="569" y="166"/>
                    </a:lnTo>
                    <a:lnTo>
                      <a:pt x="553" y="144"/>
                    </a:lnTo>
                    <a:lnTo>
                      <a:pt x="534" y="123"/>
                    </a:lnTo>
                    <a:lnTo>
                      <a:pt x="514" y="105"/>
                    </a:lnTo>
                    <a:lnTo>
                      <a:pt x="491" y="88"/>
                    </a:lnTo>
                    <a:lnTo>
                      <a:pt x="467" y="74"/>
                    </a:lnTo>
                    <a:lnTo>
                      <a:pt x="442" y="62"/>
                    </a:lnTo>
                    <a:lnTo>
                      <a:pt x="415" y="51"/>
                    </a:lnTo>
                    <a:lnTo>
                      <a:pt x="387" y="44"/>
                    </a:lnTo>
                    <a:lnTo>
                      <a:pt x="358" y="40"/>
                    </a:lnTo>
                    <a:lnTo>
                      <a:pt x="329" y="37"/>
                    </a:lnTo>
                    <a:lnTo>
                      <a:pt x="329" y="3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sp>
            <p:nvSpPr>
              <p:cNvPr id="235" name="Freeform 116">
                <a:extLst>
                  <a:ext uri="{FF2B5EF4-FFF2-40B4-BE49-F238E27FC236}">
                    <a16:creationId xmlns:a16="http://schemas.microsoft.com/office/drawing/2014/main" id="{8B8B90F9-5A91-4777-90A4-321ED95167E1}"/>
                  </a:ext>
                </a:extLst>
              </p:cNvPr>
              <p:cNvSpPr>
                <a:spLocks/>
              </p:cNvSpPr>
              <p:nvPr/>
            </p:nvSpPr>
            <p:spPr bwMode="auto">
              <a:xfrm>
                <a:off x="6842126" y="989648"/>
                <a:ext cx="298450" cy="161925"/>
              </a:xfrm>
              <a:custGeom>
                <a:avLst/>
                <a:gdLst>
                  <a:gd name="T0" fmla="*/ 373 w 377"/>
                  <a:gd name="T1" fmla="*/ 110 h 204"/>
                  <a:gd name="T2" fmla="*/ 299 w 377"/>
                  <a:gd name="T3" fmla="*/ 36 h 204"/>
                  <a:gd name="T4" fmla="*/ 299 w 377"/>
                  <a:gd name="T5" fmla="*/ 36 h 204"/>
                  <a:gd name="T6" fmla="*/ 295 w 377"/>
                  <a:gd name="T7" fmla="*/ 33 h 204"/>
                  <a:gd name="T8" fmla="*/ 291 w 377"/>
                  <a:gd name="T9" fmla="*/ 33 h 204"/>
                  <a:gd name="T10" fmla="*/ 287 w 377"/>
                  <a:gd name="T11" fmla="*/ 33 h 204"/>
                  <a:gd name="T12" fmla="*/ 283 w 377"/>
                  <a:gd name="T13" fmla="*/ 36 h 204"/>
                  <a:gd name="T14" fmla="*/ 283 w 377"/>
                  <a:gd name="T15" fmla="*/ 36 h 204"/>
                  <a:gd name="T16" fmla="*/ 280 w 377"/>
                  <a:gd name="T17" fmla="*/ 40 h 204"/>
                  <a:gd name="T18" fmla="*/ 279 w 377"/>
                  <a:gd name="T19" fmla="*/ 44 h 204"/>
                  <a:gd name="T20" fmla="*/ 280 w 377"/>
                  <a:gd name="T21" fmla="*/ 49 h 204"/>
                  <a:gd name="T22" fmla="*/ 283 w 377"/>
                  <a:gd name="T23" fmla="*/ 53 h 204"/>
                  <a:gd name="T24" fmla="*/ 336 w 377"/>
                  <a:gd name="T25" fmla="*/ 106 h 204"/>
                  <a:gd name="T26" fmla="*/ 242 w 377"/>
                  <a:gd name="T27" fmla="*/ 106 h 204"/>
                  <a:gd name="T28" fmla="*/ 225 w 377"/>
                  <a:gd name="T29" fmla="*/ 106 h 204"/>
                  <a:gd name="T30" fmla="*/ 139 w 377"/>
                  <a:gd name="T31" fmla="*/ 106 h 204"/>
                  <a:gd name="T32" fmla="*/ 21 w 377"/>
                  <a:gd name="T33" fmla="*/ 2 h 204"/>
                  <a:gd name="T34" fmla="*/ 21 w 377"/>
                  <a:gd name="T35" fmla="*/ 2 h 204"/>
                  <a:gd name="T36" fmla="*/ 17 w 377"/>
                  <a:gd name="T37" fmla="*/ 1 h 204"/>
                  <a:gd name="T38" fmla="*/ 13 w 377"/>
                  <a:gd name="T39" fmla="*/ 0 h 204"/>
                  <a:gd name="T40" fmla="*/ 13 w 377"/>
                  <a:gd name="T41" fmla="*/ 0 h 204"/>
                  <a:gd name="T42" fmla="*/ 7 w 377"/>
                  <a:gd name="T43" fmla="*/ 1 h 204"/>
                  <a:gd name="T44" fmla="*/ 4 w 377"/>
                  <a:gd name="T45" fmla="*/ 4 h 204"/>
                  <a:gd name="T46" fmla="*/ 4 w 377"/>
                  <a:gd name="T47" fmla="*/ 4 h 204"/>
                  <a:gd name="T48" fmla="*/ 2 w 377"/>
                  <a:gd name="T49" fmla="*/ 8 h 204"/>
                  <a:gd name="T50" fmla="*/ 0 w 377"/>
                  <a:gd name="T51" fmla="*/ 12 h 204"/>
                  <a:gd name="T52" fmla="*/ 0 w 377"/>
                  <a:gd name="T53" fmla="*/ 12 h 204"/>
                  <a:gd name="T54" fmla="*/ 2 w 377"/>
                  <a:gd name="T55" fmla="*/ 16 h 204"/>
                  <a:gd name="T56" fmla="*/ 4 w 377"/>
                  <a:gd name="T57" fmla="*/ 20 h 204"/>
                  <a:gd name="T58" fmla="*/ 127 w 377"/>
                  <a:gd name="T59" fmla="*/ 127 h 204"/>
                  <a:gd name="T60" fmla="*/ 127 w 377"/>
                  <a:gd name="T61" fmla="*/ 127 h 204"/>
                  <a:gd name="T62" fmla="*/ 129 w 377"/>
                  <a:gd name="T63" fmla="*/ 129 h 204"/>
                  <a:gd name="T64" fmla="*/ 133 w 377"/>
                  <a:gd name="T65" fmla="*/ 130 h 204"/>
                  <a:gd name="T66" fmla="*/ 225 w 377"/>
                  <a:gd name="T67" fmla="*/ 130 h 204"/>
                  <a:gd name="T68" fmla="*/ 242 w 377"/>
                  <a:gd name="T69" fmla="*/ 130 h 204"/>
                  <a:gd name="T70" fmla="*/ 336 w 377"/>
                  <a:gd name="T71" fmla="*/ 130 h 204"/>
                  <a:gd name="T72" fmla="*/ 283 w 377"/>
                  <a:gd name="T73" fmla="*/ 184 h 204"/>
                  <a:gd name="T74" fmla="*/ 283 w 377"/>
                  <a:gd name="T75" fmla="*/ 184 h 204"/>
                  <a:gd name="T76" fmla="*/ 280 w 377"/>
                  <a:gd name="T77" fmla="*/ 188 h 204"/>
                  <a:gd name="T78" fmla="*/ 279 w 377"/>
                  <a:gd name="T79" fmla="*/ 192 h 204"/>
                  <a:gd name="T80" fmla="*/ 279 w 377"/>
                  <a:gd name="T81" fmla="*/ 192 h 204"/>
                  <a:gd name="T82" fmla="*/ 280 w 377"/>
                  <a:gd name="T83" fmla="*/ 196 h 204"/>
                  <a:gd name="T84" fmla="*/ 283 w 377"/>
                  <a:gd name="T85" fmla="*/ 200 h 204"/>
                  <a:gd name="T86" fmla="*/ 283 w 377"/>
                  <a:gd name="T87" fmla="*/ 200 h 204"/>
                  <a:gd name="T88" fmla="*/ 287 w 377"/>
                  <a:gd name="T89" fmla="*/ 203 h 204"/>
                  <a:gd name="T90" fmla="*/ 291 w 377"/>
                  <a:gd name="T91" fmla="*/ 204 h 204"/>
                  <a:gd name="T92" fmla="*/ 291 w 377"/>
                  <a:gd name="T93" fmla="*/ 204 h 204"/>
                  <a:gd name="T94" fmla="*/ 295 w 377"/>
                  <a:gd name="T95" fmla="*/ 203 h 204"/>
                  <a:gd name="T96" fmla="*/ 299 w 377"/>
                  <a:gd name="T97" fmla="*/ 200 h 204"/>
                  <a:gd name="T98" fmla="*/ 373 w 377"/>
                  <a:gd name="T99" fmla="*/ 126 h 204"/>
                  <a:gd name="T100" fmla="*/ 373 w 377"/>
                  <a:gd name="T101" fmla="*/ 126 h 204"/>
                  <a:gd name="T102" fmla="*/ 375 w 377"/>
                  <a:gd name="T103" fmla="*/ 123 h 204"/>
                  <a:gd name="T104" fmla="*/ 377 w 377"/>
                  <a:gd name="T105" fmla="*/ 118 h 204"/>
                  <a:gd name="T106" fmla="*/ 377 w 377"/>
                  <a:gd name="T107" fmla="*/ 118 h 204"/>
                  <a:gd name="T108" fmla="*/ 375 w 377"/>
                  <a:gd name="T109" fmla="*/ 114 h 204"/>
                  <a:gd name="T110" fmla="*/ 373 w 377"/>
                  <a:gd name="T111" fmla="*/ 110 h 204"/>
                  <a:gd name="T112" fmla="*/ 373 w 377"/>
                  <a:gd name="T113" fmla="*/ 11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77" h="204">
                    <a:moveTo>
                      <a:pt x="373" y="110"/>
                    </a:moveTo>
                    <a:lnTo>
                      <a:pt x="299" y="36"/>
                    </a:lnTo>
                    <a:lnTo>
                      <a:pt x="299" y="36"/>
                    </a:lnTo>
                    <a:lnTo>
                      <a:pt x="295" y="33"/>
                    </a:lnTo>
                    <a:lnTo>
                      <a:pt x="291" y="33"/>
                    </a:lnTo>
                    <a:lnTo>
                      <a:pt x="287" y="33"/>
                    </a:lnTo>
                    <a:lnTo>
                      <a:pt x="283" y="36"/>
                    </a:lnTo>
                    <a:lnTo>
                      <a:pt x="283" y="36"/>
                    </a:lnTo>
                    <a:lnTo>
                      <a:pt x="280" y="40"/>
                    </a:lnTo>
                    <a:lnTo>
                      <a:pt x="279" y="44"/>
                    </a:lnTo>
                    <a:lnTo>
                      <a:pt x="280" y="49"/>
                    </a:lnTo>
                    <a:lnTo>
                      <a:pt x="283" y="53"/>
                    </a:lnTo>
                    <a:lnTo>
                      <a:pt x="336" y="106"/>
                    </a:lnTo>
                    <a:lnTo>
                      <a:pt x="242" y="106"/>
                    </a:lnTo>
                    <a:lnTo>
                      <a:pt x="225" y="106"/>
                    </a:lnTo>
                    <a:lnTo>
                      <a:pt x="139" y="106"/>
                    </a:lnTo>
                    <a:lnTo>
                      <a:pt x="21" y="2"/>
                    </a:lnTo>
                    <a:lnTo>
                      <a:pt x="21" y="2"/>
                    </a:lnTo>
                    <a:lnTo>
                      <a:pt x="17" y="1"/>
                    </a:lnTo>
                    <a:lnTo>
                      <a:pt x="13" y="0"/>
                    </a:lnTo>
                    <a:lnTo>
                      <a:pt x="13" y="0"/>
                    </a:lnTo>
                    <a:lnTo>
                      <a:pt x="7" y="1"/>
                    </a:lnTo>
                    <a:lnTo>
                      <a:pt x="4" y="4"/>
                    </a:lnTo>
                    <a:lnTo>
                      <a:pt x="4" y="4"/>
                    </a:lnTo>
                    <a:lnTo>
                      <a:pt x="2" y="8"/>
                    </a:lnTo>
                    <a:lnTo>
                      <a:pt x="0" y="12"/>
                    </a:lnTo>
                    <a:lnTo>
                      <a:pt x="0" y="12"/>
                    </a:lnTo>
                    <a:lnTo>
                      <a:pt x="2" y="16"/>
                    </a:lnTo>
                    <a:lnTo>
                      <a:pt x="4" y="20"/>
                    </a:lnTo>
                    <a:lnTo>
                      <a:pt x="127" y="127"/>
                    </a:lnTo>
                    <a:lnTo>
                      <a:pt x="127" y="127"/>
                    </a:lnTo>
                    <a:lnTo>
                      <a:pt x="129" y="129"/>
                    </a:lnTo>
                    <a:lnTo>
                      <a:pt x="133" y="130"/>
                    </a:lnTo>
                    <a:lnTo>
                      <a:pt x="225" y="130"/>
                    </a:lnTo>
                    <a:lnTo>
                      <a:pt x="242" y="130"/>
                    </a:lnTo>
                    <a:lnTo>
                      <a:pt x="336" y="130"/>
                    </a:lnTo>
                    <a:lnTo>
                      <a:pt x="283" y="184"/>
                    </a:lnTo>
                    <a:lnTo>
                      <a:pt x="283" y="184"/>
                    </a:lnTo>
                    <a:lnTo>
                      <a:pt x="280" y="188"/>
                    </a:lnTo>
                    <a:lnTo>
                      <a:pt x="279" y="192"/>
                    </a:lnTo>
                    <a:lnTo>
                      <a:pt x="279" y="192"/>
                    </a:lnTo>
                    <a:lnTo>
                      <a:pt x="280" y="196"/>
                    </a:lnTo>
                    <a:lnTo>
                      <a:pt x="283" y="200"/>
                    </a:lnTo>
                    <a:lnTo>
                      <a:pt x="283" y="200"/>
                    </a:lnTo>
                    <a:lnTo>
                      <a:pt x="287" y="203"/>
                    </a:lnTo>
                    <a:lnTo>
                      <a:pt x="291" y="204"/>
                    </a:lnTo>
                    <a:lnTo>
                      <a:pt x="291" y="204"/>
                    </a:lnTo>
                    <a:lnTo>
                      <a:pt x="295" y="203"/>
                    </a:lnTo>
                    <a:lnTo>
                      <a:pt x="299" y="200"/>
                    </a:lnTo>
                    <a:lnTo>
                      <a:pt x="373" y="126"/>
                    </a:lnTo>
                    <a:lnTo>
                      <a:pt x="373" y="126"/>
                    </a:lnTo>
                    <a:lnTo>
                      <a:pt x="375" y="123"/>
                    </a:lnTo>
                    <a:lnTo>
                      <a:pt x="377" y="118"/>
                    </a:lnTo>
                    <a:lnTo>
                      <a:pt x="377" y="118"/>
                    </a:lnTo>
                    <a:lnTo>
                      <a:pt x="375" y="114"/>
                    </a:lnTo>
                    <a:lnTo>
                      <a:pt x="373" y="110"/>
                    </a:lnTo>
                    <a:lnTo>
                      <a:pt x="373" y="1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sp>
            <p:nvSpPr>
              <p:cNvPr id="236" name="Freeform 117">
                <a:extLst>
                  <a:ext uri="{FF2B5EF4-FFF2-40B4-BE49-F238E27FC236}">
                    <a16:creationId xmlns:a16="http://schemas.microsoft.com/office/drawing/2014/main" id="{16100B85-B2FA-43A0-9430-63CEC048468A}"/>
                  </a:ext>
                </a:extLst>
              </p:cNvPr>
              <p:cNvSpPr>
                <a:spLocks/>
              </p:cNvSpPr>
              <p:nvPr/>
            </p:nvSpPr>
            <p:spPr bwMode="auto">
              <a:xfrm>
                <a:off x="6837363" y="1100773"/>
                <a:ext cx="93663" cy="93663"/>
              </a:xfrm>
              <a:custGeom>
                <a:avLst/>
                <a:gdLst>
                  <a:gd name="T0" fmla="*/ 4 w 118"/>
                  <a:gd name="T1" fmla="*/ 99 h 119"/>
                  <a:gd name="T2" fmla="*/ 4 w 118"/>
                  <a:gd name="T3" fmla="*/ 99 h 119"/>
                  <a:gd name="T4" fmla="*/ 1 w 118"/>
                  <a:gd name="T5" fmla="*/ 103 h 119"/>
                  <a:gd name="T6" fmla="*/ 0 w 118"/>
                  <a:gd name="T7" fmla="*/ 107 h 119"/>
                  <a:gd name="T8" fmla="*/ 0 w 118"/>
                  <a:gd name="T9" fmla="*/ 107 h 119"/>
                  <a:gd name="T10" fmla="*/ 1 w 118"/>
                  <a:gd name="T11" fmla="*/ 111 h 119"/>
                  <a:gd name="T12" fmla="*/ 4 w 118"/>
                  <a:gd name="T13" fmla="*/ 115 h 119"/>
                  <a:gd name="T14" fmla="*/ 4 w 118"/>
                  <a:gd name="T15" fmla="*/ 115 h 119"/>
                  <a:gd name="T16" fmla="*/ 7 w 118"/>
                  <a:gd name="T17" fmla="*/ 117 h 119"/>
                  <a:gd name="T18" fmla="*/ 12 w 118"/>
                  <a:gd name="T19" fmla="*/ 119 h 119"/>
                  <a:gd name="T20" fmla="*/ 12 w 118"/>
                  <a:gd name="T21" fmla="*/ 119 h 119"/>
                  <a:gd name="T22" fmla="*/ 16 w 118"/>
                  <a:gd name="T23" fmla="*/ 117 h 119"/>
                  <a:gd name="T24" fmla="*/ 20 w 118"/>
                  <a:gd name="T25" fmla="*/ 115 h 119"/>
                  <a:gd name="T26" fmla="*/ 118 w 118"/>
                  <a:gd name="T27" fmla="*/ 17 h 119"/>
                  <a:gd name="T28" fmla="*/ 102 w 118"/>
                  <a:gd name="T29" fmla="*/ 0 h 119"/>
                  <a:gd name="T30" fmla="*/ 4 w 118"/>
                  <a:gd name="T31" fmla="*/ 9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8" h="119">
                    <a:moveTo>
                      <a:pt x="4" y="99"/>
                    </a:moveTo>
                    <a:lnTo>
                      <a:pt x="4" y="99"/>
                    </a:lnTo>
                    <a:lnTo>
                      <a:pt x="1" y="103"/>
                    </a:lnTo>
                    <a:lnTo>
                      <a:pt x="0" y="107"/>
                    </a:lnTo>
                    <a:lnTo>
                      <a:pt x="0" y="107"/>
                    </a:lnTo>
                    <a:lnTo>
                      <a:pt x="1" y="111"/>
                    </a:lnTo>
                    <a:lnTo>
                      <a:pt x="4" y="115"/>
                    </a:lnTo>
                    <a:lnTo>
                      <a:pt x="4" y="115"/>
                    </a:lnTo>
                    <a:lnTo>
                      <a:pt x="7" y="117"/>
                    </a:lnTo>
                    <a:lnTo>
                      <a:pt x="12" y="119"/>
                    </a:lnTo>
                    <a:lnTo>
                      <a:pt x="12" y="119"/>
                    </a:lnTo>
                    <a:lnTo>
                      <a:pt x="16" y="117"/>
                    </a:lnTo>
                    <a:lnTo>
                      <a:pt x="20" y="115"/>
                    </a:lnTo>
                    <a:lnTo>
                      <a:pt x="118" y="17"/>
                    </a:lnTo>
                    <a:lnTo>
                      <a:pt x="102" y="0"/>
                    </a:lnTo>
                    <a:lnTo>
                      <a:pt x="4" y="9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grpSp>
      </p:grpSp>
      <p:sp>
        <p:nvSpPr>
          <p:cNvPr id="204" name="Arc 203">
            <a:extLst>
              <a:ext uri="{FF2B5EF4-FFF2-40B4-BE49-F238E27FC236}">
                <a16:creationId xmlns:a16="http://schemas.microsoft.com/office/drawing/2014/main" id="{00265F62-C7B3-40F9-B350-D95E42AAB89D}"/>
              </a:ext>
            </a:extLst>
          </p:cNvPr>
          <p:cNvSpPr/>
          <p:nvPr/>
        </p:nvSpPr>
        <p:spPr>
          <a:xfrm>
            <a:off x="1020786" y="2584780"/>
            <a:ext cx="2694137" cy="2690653"/>
          </a:xfrm>
          <a:prstGeom prst="arc">
            <a:avLst>
              <a:gd name="adj1" fmla="val 16805369"/>
              <a:gd name="adj2" fmla="val 19033459"/>
            </a:avLst>
          </a:prstGeom>
          <a:ln w="28575" cap="rnd">
            <a:solidFill>
              <a:schemeClr val="bg1">
                <a:lumMod val="75000"/>
              </a:schemeClr>
            </a:solidFill>
            <a:prstDash val="sysDot"/>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sp>
        <p:nvSpPr>
          <p:cNvPr id="205" name="Arc 204">
            <a:extLst>
              <a:ext uri="{FF2B5EF4-FFF2-40B4-BE49-F238E27FC236}">
                <a16:creationId xmlns:a16="http://schemas.microsoft.com/office/drawing/2014/main" id="{6003C3AA-A377-4B06-8983-27C370F266D1}"/>
              </a:ext>
            </a:extLst>
          </p:cNvPr>
          <p:cNvSpPr/>
          <p:nvPr/>
        </p:nvSpPr>
        <p:spPr>
          <a:xfrm>
            <a:off x="1026089" y="2584780"/>
            <a:ext cx="2694137" cy="2690653"/>
          </a:xfrm>
          <a:prstGeom prst="arc">
            <a:avLst>
              <a:gd name="adj1" fmla="val 20087662"/>
              <a:gd name="adj2" fmla="val 81767"/>
            </a:avLst>
          </a:prstGeom>
          <a:ln w="28575" cap="rnd">
            <a:solidFill>
              <a:schemeClr val="bg1">
                <a:lumMod val="75000"/>
              </a:schemeClr>
            </a:solidFill>
            <a:prstDash val="sysDot"/>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sp>
        <p:nvSpPr>
          <p:cNvPr id="206" name="Arc 205">
            <a:extLst>
              <a:ext uri="{FF2B5EF4-FFF2-40B4-BE49-F238E27FC236}">
                <a16:creationId xmlns:a16="http://schemas.microsoft.com/office/drawing/2014/main" id="{0EE7C358-29B2-4AC7-935A-59D04F5553DD}"/>
              </a:ext>
            </a:extLst>
          </p:cNvPr>
          <p:cNvSpPr/>
          <p:nvPr/>
        </p:nvSpPr>
        <p:spPr>
          <a:xfrm>
            <a:off x="1028441" y="2584780"/>
            <a:ext cx="2694137" cy="2690653"/>
          </a:xfrm>
          <a:prstGeom prst="arc">
            <a:avLst>
              <a:gd name="adj1" fmla="val 1192955"/>
              <a:gd name="adj2" fmla="val 3118379"/>
            </a:avLst>
          </a:prstGeom>
          <a:ln w="28575" cap="rnd">
            <a:solidFill>
              <a:schemeClr val="bg1">
                <a:lumMod val="75000"/>
              </a:schemeClr>
            </a:solidFill>
            <a:prstDash val="sysDot"/>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sp>
        <p:nvSpPr>
          <p:cNvPr id="207" name="Arc 206">
            <a:extLst>
              <a:ext uri="{FF2B5EF4-FFF2-40B4-BE49-F238E27FC236}">
                <a16:creationId xmlns:a16="http://schemas.microsoft.com/office/drawing/2014/main" id="{D3558CAE-F78A-421B-B53E-F7793B1BDA6F}"/>
              </a:ext>
            </a:extLst>
          </p:cNvPr>
          <p:cNvSpPr/>
          <p:nvPr/>
        </p:nvSpPr>
        <p:spPr>
          <a:xfrm>
            <a:off x="1028441" y="2584780"/>
            <a:ext cx="2694137" cy="2690653"/>
          </a:xfrm>
          <a:prstGeom prst="arc">
            <a:avLst>
              <a:gd name="adj1" fmla="val 4112940"/>
              <a:gd name="adj2" fmla="val 6539099"/>
            </a:avLst>
          </a:prstGeom>
          <a:ln w="28575" cap="rnd">
            <a:solidFill>
              <a:schemeClr val="bg1">
                <a:lumMod val="75000"/>
              </a:schemeClr>
            </a:solidFill>
            <a:prstDash val="sysDot"/>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sp>
        <p:nvSpPr>
          <p:cNvPr id="208" name="Arc 207">
            <a:extLst>
              <a:ext uri="{FF2B5EF4-FFF2-40B4-BE49-F238E27FC236}">
                <a16:creationId xmlns:a16="http://schemas.microsoft.com/office/drawing/2014/main" id="{1FFDBE1B-BBB8-4F57-903A-17F0C5D8CA75}"/>
              </a:ext>
            </a:extLst>
          </p:cNvPr>
          <p:cNvSpPr/>
          <p:nvPr/>
        </p:nvSpPr>
        <p:spPr>
          <a:xfrm>
            <a:off x="1036643" y="2584780"/>
            <a:ext cx="2694137" cy="2690653"/>
          </a:xfrm>
          <a:prstGeom prst="arc">
            <a:avLst>
              <a:gd name="adj1" fmla="val 7564226"/>
              <a:gd name="adj2" fmla="val 9568727"/>
            </a:avLst>
          </a:prstGeom>
          <a:ln w="28575" cap="rnd">
            <a:solidFill>
              <a:schemeClr val="bg1">
                <a:lumMod val="75000"/>
              </a:schemeClr>
            </a:solidFill>
            <a:prstDash val="sysDot"/>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sp>
        <p:nvSpPr>
          <p:cNvPr id="209" name="Arc 208">
            <a:extLst>
              <a:ext uri="{FF2B5EF4-FFF2-40B4-BE49-F238E27FC236}">
                <a16:creationId xmlns:a16="http://schemas.microsoft.com/office/drawing/2014/main" id="{E387DF4C-B7D1-4F33-B5A2-388EE3A1DCDB}"/>
              </a:ext>
            </a:extLst>
          </p:cNvPr>
          <p:cNvSpPr/>
          <p:nvPr/>
        </p:nvSpPr>
        <p:spPr>
          <a:xfrm>
            <a:off x="1033478" y="2584780"/>
            <a:ext cx="2694137" cy="2690653"/>
          </a:xfrm>
          <a:prstGeom prst="arc">
            <a:avLst>
              <a:gd name="adj1" fmla="val 10677256"/>
              <a:gd name="adj2" fmla="val 12413464"/>
            </a:avLst>
          </a:prstGeom>
          <a:ln w="28575" cap="rnd">
            <a:solidFill>
              <a:schemeClr val="bg1">
                <a:lumMod val="75000"/>
              </a:schemeClr>
            </a:solidFill>
            <a:prstDash val="sysDot"/>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sp>
        <p:nvSpPr>
          <p:cNvPr id="210" name="Arc 209">
            <a:extLst>
              <a:ext uri="{FF2B5EF4-FFF2-40B4-BE49-F238E27FC236}">
                <a16:creationId xmlns:a16="http://schemas.microsoft.com/office/drawing/2014/main" id="{57F8C05A-0F38-4A80-A70B-5F566FB5D2C7}"/>
              </a:ext>
            </a:extLst>
          </p:cNvPr>
          <p:cNvSpPr/>
          <p:nvPr/>
        </p:nvSpPr>
        <p:spPr>
          <a:xfrm>
            <a:off x="1032890" y="2584780"/>
            <a:ext cx="2694137" cy="2690653"/>
          </a:xfrm>
          <a:prstGeom prst="arc">
            <a:avLst>
              <a:gd name="adj1" fmla="val 13421742"/>
              <a:gd name="adj2" fmla="val 15684479"/>
            </a:avLst>
          </a:prstGeom>
          <a:ln w="28575" cap="rnd">
            <a:solidFill>
              <a:schemeClr val="bg1">
                <a:lumMod val="75000"/>
              </a:schemeClr>
            </a:solidFill>
            <a:prstDash val="sysDot"/>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sp>
        <p:nvSpPr>
          <p:cNvPr id="211" name="Oval 210">
            <a:extLst>
              <a:ext uri="{FF2B5EF4-FFF2-40B4-BE49-F238E27FC236}">
                <a16:creationId xmlns:a16="http://schemas.microsoft.com/office/drawing/2014/main" id="{9AA37D72-4F1D-471D-BCBC-AC7B008B1563}"/>
              </a:ext>
            </a:extLst>
          </p:cNvPr>
          <p:cNvSpPr/>
          <p:nvPr/>
        </p:nvSpPr>
        <p:spPr>
          <a:xfrm>
            <a:off x="1748156" y="3282543"/>
            <a:ext cx="1294360" cy="1294359"/>
          </a:xfrm>
          <a:prstGeom prst="ellipse">
            <a:avLst/>
          </a:prstGeom>
          <a:solidFill>
            <a:schemeClr val="bg1"/>
          </a:solidFill>
          <a:ln w="123825" cmpd="thickThi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ea typeface="+mn-ea"/>
              <a:cs typeface="+mn-cs"/>
            </a:endParaRPr>
          </a:p>
        </p:txBody>
      </p:sp>
      <p:sp>
        <p:nvSpPr>
          <p:cNvPr id="212" name="Rectangle 211">
            <a:extLst>
              <a:ext uri="{FF2B5EF4-FFF2-40B4-BE49-F238E27FC236}">
                <a16:creationId xmlns:a16="http://schemas.microsoft.com/office/drawing/2014/main" id="{327EB945-6842-4FC6-86C4-A1DFA9040C79}"/>
              </a:ext>
            </a:extLst>
          </p:cNvPr>
          <p:cNvSpPr/>
          <p:nvPr/>
        </p:nvSpPr>
        <p:spPr>
          <a:xfrm>
            <a:off x="2035831" y="3646387"/>
            <a:ext cx="734496" cy="646331"/>
          </a:xfrm>
          <a:prstGeom prst="rect">
            <a:avLst/>
          </a:prstGeom>
        </p:spPr>
        <p:txBody>
          <a:bodyPr wrap="none" lIns="91440" tIns="45720" rIns="91440" bIns="45720" anchor="t">
            <a:spAutoFit/>
          </a:bodyPr>
          <a:lstStyle/>
          <a:p>
            <a:pPr algn="ctr">
              <a:defRPr/>
            </a:pPr>
            <a:r>
              <a:rPr kumimoji="0" lang="en-US" sz="1200" b="1" i="0" u="none" strike="noStrike" kern="1200" cap="none" spc="0" normalizeH="0" baseline="0" noProof="0">
                <a:ln>
                  <a:noFill/>
                </a:ln>
                <a:solidFill>
                  <a:srgbClr val="000000"/>
                </a:solidFill>
                <a:effectLst/>
                <a:uLnTx/>
                <a:uFillTx/>
                <a:ea typeface="Open Sans Light" charset="0"/>
                <a:cs typeface="Open Sans Light" charset="0"/>
              </a:rPr>
              <a:t>7</a:t>
            </a:r>
            <a:r>
              <a:rPr lang="en-US" sz="1200" b="1">
                <a:solidFill>
                  <a:srgbClr val="000000"/>
                </a:solidFill>
                <a:ea typeface="Open Sans Light" charset="0"/>
                <a:cs typeface="Open Sans Light" charset="0"/>
              </a:rPr>
              <a:t> </a:t>
            </a:r>
            <a:endParaRPr lang="en-US"/>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ea typeface="Open Sans Light" charset="0"/>
                <a:cs typeface="Open Sans Light" charset="0"/>
              </a:rPr>
              <a:t>POLICY</a:t>
            </a:r>
            <a:endParaRPr lang="en-US" sz="1200" b="1" i="0" u="none" strike="noStrike" kern="1200" cap="none" spc="0" normalizeH="0" baseline="0" noProof="0">
              <a:ln>
                <a:noFill/>
              </a:ln>
              <a:solidFill>
                <a:srgbClr val="000000"/>
              </a:solidFill>
              <a:effectLst/>
              <a:uLnTx/>
              <a:uFillTx/>
              <a:ea typeface="Open Sans Light" charset="0"/>
              <a:cs typeface="Open Sans Light"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a:solidFill>
                  <a:srgbClr val="000000"/>
                </a:solidFill>
                <a:ea typeface="Open Sans Light" charset="0"/>
                <a:cs typeface="Open Sans Light" charset="0"/>
              </a:rPr>
              <a:t>AREAS</a:t>
            </a:r>
            <a:endParaRPr lang="en-US" sz="1200" b="1" i="0" u="none" strike="noStrike" kern="1200" cap="none" spc="0" normalizeH="0" baseline="0" noProof="0">
              <a:ln>
                <a:noFill/>
              </a:ln>
              <a:solidFill>
                <a:srgbClr val="000000"/>
              </a:solidFill>
              <a:effectLst/>
              <a:uLnTx/>
              <a:uFillTx/>
              <a:ea typeface="Open Sans Light" charset="0"/>
              <a:cs typeface="Open Sans Light" charset="0"/>
            </a:endParaRPr>
          </a:p>
        </p:txBody>
      </p:sp>
      <p:grpSp>
        <p:nvGrpSpPr>
          <p:cNvPr id="256" name="Group 255">
            <a:extLst>
              <a:ext uri="{FF2B5EF4-FFF2-40B4-BE49-F238E27FC236}">
                <a16:creationId xmlns:a16="http://schemas.microsoft.com/office/drawing/2014/main" id="{F1F01B87-FB39-48CB-959A-9DED5B9969B5}"/>
              </a:ext>
            </a:extLst>
          </p:cNvPr>
          <p:cNvGrpSpPr/>
          <p:nvPr/>
        </p:nvGrpSpPr>
        <p:grpSpPr>
          <a:xfrm>
            <a:off x="4595524" y="3814016"/>
            <a:ext cx="322629" cy="320040"/>
            <a:chOff x="3090704" y="4956472"/>
            <a:chExt cx="322629" cy="320040"/>
          </a:xfrm>
        </p:grpSpPr>
        <p:sp>
          <p:nvSpPr>
            <p:cNvPr id="257" name="Oval 256">
              <a:extLst>
                <a:ext uri="{FF2B5EF4-FFF2-40B4-BE49-F238E27FC236}">
                  <a16:creationId xmlns:a16="http://schemas.microsoft.com/office/drawing/2014/main" id="{13E18CDA-B410-430F-AC65-3A0A6577C2CE}"/>
                </a:ext>
              </a:extLst>
            </p:cNvPr>
            <p:cNvSpPr/>
            <p:nvPr/>
          </p:nvSpPr>
          <p:spPr>
            <a:xfrm>
              <a:off x="3123073" y="4975065"/>
              <a:ext cx="290260" cy="29026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ea typeface="+mn-ea"/>
                <a:cs typeface="+mn-cs"/>
              </a:endParaRPr>
            </a:p>
          </p:txBody>
        </p:sp>
        <p:grpSp>
          <p:nvGrpSpPr>
            <p:cNvPr id="258" name="Group 257">
              <a:extLst>
                <a:ext uri="{FF2B5EF4-FFF2-40B4-BE49-F238E27FC236}">
                  <a16:creationId xmlns:a16="http://schemas.microsoft.com/office/drawing/2014/main" id="{46F631E4-AC59-4B64-A443-746F108B90C3}"/>
                </a:ext>
              </a:extLst>
            </p:cNvPr>
            <p:cNvGrpSpPr>
              <a:grpSpLocks noChangeAspect="1"/>
            </p:cNvGrpSpPr>
            <p:nvPr/>
          </p:nvGrpSpPr>
          <p:grpSpPr>
            <a:xfrm>
              <a:off x="3090704" y="4956472"/>
              <a:ext cx="319070" cy="320040"/>
              <a:chOff x="6715126" y="824548"/>
              <a:chExt cx="522288" cy="523875"/>
            </a:xfrm>
          </p:grpSpPr>
          <p:sp>
            <p:nvSpPr>
              <p:cNvPr id="259" name="Freeform 13">
                <a:extLst>
                  <a:ext uri="{FF2B5EF4-FFF2-40B4-BE49-F238E27FC236}">
                    <a16:creationId xmlns:a16="http://schemas.microsoft.com/office/drawing/2014/main" id="{6B30BE70-7B32-4CC8-B9C4-D705F3142076}"/>
                  </a:ext>
                </a:extLst>
              </p:cNvPr>
              <p:cNvSpPr>
                <a:spLocks noEditPoints="1"/>
              </p:cNvSpPr>
              <p:nvPr/>
            </p:nvSpPr>
            <p:spPr bwMode="auto">
              <a:xfrm>
                <a:off x="6715126" y="824548"/>
                <a:ext cx="522288" cy="523875"/>
              </a:xfrm>
              <a:custGeom>
                <a:avLst/>
                <a:gdLst>
                  <a:gd name="T0" fmla="*/ 311 w 658"/>
                  <a:gd name="T1" fmla="*/ 658 h 658"/>
                  <a:gd name="T2" fmla="*/ 262 w 658"/>
                  <a:gd name="T3" fmla="*/ 652 h 658"/>
                  <a:gd name="T4" fmla="*/ 201 w 658"/>
                  <a:gd name="T5" fmla="*/ 633 h 658"/>
                  <a:gd name="T6" fmla="*/ 119 w 658"/>
                  <a:gd name="T7" fmla="*/ 583 h 658"/>
                  <a:gd name="T8" fmla="*/ 56 w 658"/>
                  <a:gd name="T9" fmla="*/ 513 h 658"/>
                  <a:gd name="T10" fmla="*/ 14 w 658"/>
                  <a:gd name="T11" fmla="*/ 427 h 658"/>
                  <a:gd name="T12" fmla="*/ 4 w 658"/>
                  <a:gd name="T13" fmla="*/ 379 h 658"/>
                  <a:gd name="T14" fmla="*/ 0 w 658"/>
                  <a:gd name="T15" fmla="*/ 329 h 658"/>
                  <a:gd name="T16" fmla="*/ 1 w 658"/>
                  <a:gd name="T17" fmla="*/ 295 h 658"/>
                  <a:gd name="T18" fmla="*/ 10 w 658"/>
                  <a:gd name="T19" fmla="*/ 247 h 658"/>
                  <a:gd name="T20" fmla="*/ 40 w 658"/>
                  <a:gd name="T21" fmla="*/ 173 h 658"/>
                  <a:gd name="T22" fmla="*/ 96 w 658"/>
                  <a:gd name="T23" fmla="*/ 96 h 658"/>
                  <a:gd name="T24" fmla="*/ 172 w 658"/>
                  <a:gd name="T25" fmla="*/ 40 h 658"/>
                  <a:gd name="T26" fmla="*/ 247 w 658"/>
                  <a:gd name="T27" fmla="*/ 10 h 658"/>
                  <a:gd name="T28" fmla="*/ 295 w 658"/>
                  <a:gd name="T29" fmla="*/ 2 h 658"/>
                  <a:gd name="T30" fmla="*/ 329 w 658"/>
                  <a:gd name="T31" fmla="*/ 0 h 658"/>
                  <a:gd name="T32" fmla="*/ 379 w 658"/>
                  <a:gd name="T33" fmla="*/ 4 h 658"/>
                  <a:gd name="T34" fmla="*/ 426 w 658"/>
                  <a:gd name="T35" fmla="*/ 16 h 658"/>
                  <a:gd name="T36" fmla="*/ 513 w 658"/>
                  <a:gd name="T37" fmla="*/ 56 h 658"/>
                  <a:gd name="T38" fmla="*/ 583 w 658"/>
                  <a:gd name="T39" fmla="*/ 121 h 658"/>
                  <a:gd name="T40" fmla="*/ 631 w 658"/>
                  <a:gd name="T41" fmla="*/ 201 h 658"/>
                  <a:gd name="T42" fmla="*/ 651 w 658"/>
                  <a:gd name="T43" fmla="*/ 263 h 658"/>
                  <a:gd name="T44" fmla="*/ 657 w 658"/>
                  <a:gd name="T45" fmla="*/ 313 h 658"/>
                  <a:gd name="T46" fmla="*/ 657 w 658"/>
                  <a:gd name="T47" fmla="*/ 346 h 658"/>
                  <a:gd name="T48" fmla="*/ 651 w 658"/>
                  <a:gd name="T49" fmla="*/ 396 h 658"/>
                  <a:gd name="T50" fmla="*/ 631 w 658"/>
                  <a:gd name="T51" fmla="*/ 457 h 658"/>
                  <a:gd name="T52" fmla="*/ 583 w 658"/>
                  <a:gd name="T53" fmla="*/ 539 h 658"/>
                  <a:gd name="T54" fmla="*/ 513 w 658"/>
                  <a:gd name="T55" fmla="*/ 602 h 658"/>
                  <a:gd name="T56" fmla="*/ 426 w 658"/>
                  <a:gd name="T57" fmla="*/ 644 h 658"/>
                  <a:gd name="T58" fmla="*/ 379 w 658"/>
                  <a:gd name="T59" fmla="*/ 654 h 658"/>
                  <a:gd name="T60" fmla="*/ 329 w 658"/>
                  <a:gd name="T61" fmla="*/ 658 h 658"/>
                  <a:gd name="T62" fmla="*/ 329 w 658"/>
                  <a:gd name="T63" fmla="*/ 37 h 658"/>
                  <a:gd name="T64" fmla="*/ 241 w 658"/>
                  <a:gd name="T65" fmla="*/ 51 h 658"/>
                  <a:gd name="T66" fmla="*/ 166 w 658"/>
                  <a:gd name="T67" fmla="*/ 88 h 658"/>
                  <a:gd name="T68" fmla="*/ 104 w 658"/>
                  <a:gd name="T69" fmla="*/ 144 h 658"/>
                  <a:gd name="T70" fmla="*/ 60 w 658"/>
                  <a:gd name="T71" fmla="*/ 216 h 658"/>
                  <a:gd name="T72" fmla="*/ 38 w 658"/>
                  <a:gd name="T73" fmla="*/ 299 h 658"/>
                  <a:gd name="T74" fmla="*/ 38 w 658"/>
                  <a:gd name="T75" fmla="*/ 359 h 658"/>
                  <a:gd name="T76" fmla="*/ 60 w 658"/>
                  <a:gd name="T77" fmla="*/ 443 h 658"/>
                  <a:gd name="T78" fmla="*/ 104 w 658"/>
                  <a:gd name="T79" fmla="*/ 514 h 658"/>
                  <a:gd name="T80" fmla="*/ 166 w 658"/>
                  <a:gd name="T81" fmla="*/ 571 h 658"/>
                  <a:gd name="T82" fmla="*/ 241 w 658"/>
                  <a:gd name="T83" fmla="*/ 607 h 658"/>
                  <a:gd name="T84" fmla="*/ 329 w 658"/>
                  <a:gd name="T85" fmla="*/ 621 h 658"/>
                  <a:gd name="T86" fmla="*/ 387 w 658"/>
                  <a:gd name="T87" fmla="*/ 615 h 658"/>
                  <a:gd name="T88" fmla="*/ 467 w 658"/>
                  <a:gd name="T89" fmla="*/ 586 h 658"/>
                  <a:gd name="T90" fmla="*/ 534 w 658"/>
                  <a:gd name="T91" fmla="*/ 535 h 658"/>
                  <a:gd name="T92" fmla="*/ 584 w 658"/>
                  <a:gd name="T93" fmla="*/ 467 h 658"/>
                  <a:gd name="T94" fmla="*/ 614 w 658"/>
                  <a:gd name="T95" fmla="*/ 388 h 658"/>
                  <a:gd name="T96" fmla="*/ 620 w 658"/>
                  <a:gd name="T97" fmla="*/ 329 h 658"/>
                  <a:gd name="T98" fmla="*/ 607 w 658"/>
                  <a:gd name="T99" fmla="*/ 243 h 658"/>
                  <a:gd name="T100" fmla="*/ 569 w 658"/>
                  <a:gd name="T101" fmla="*/ 166 h 658"/>
                  <a:gd name="T102" fmla="*/ 514 w 658"/>
                  <a:gd name="T103" fmla="*/ 105 h 658"/>
                  <a:gd name="T104" fmla="*/ 442 w 658"/>
                  <a:gd name="T105" fmla="*/ 62 h 658"/>
                  <a:gd name="T106" fmla="*/ 358 w 658"/>
                  <a:gd name="T107" fmla="*/ 40 h 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58" h="658">
                    <a:moveTo>
                      <a:pt x="329" y="658"/>
                    </a:moveTo>
                    <a:lnTo>
                      <a:pt x="329" y="658"/>
                    </a:lnTo>
                    <a:lnTo>
                      <a:pt x="311" y="658"/>
                    </a:lnTo>
                    <a:lnTo>
                      <a:pt x="295" y="657"/>
                    </a:lnTo>
                    <a:lnTo>
                      <a:pt x="279" y="654"/>
                    </a:lnTo>
                    <a:lnTo>
                      <a:pt x="262" y="652"/>
                    </a:lnTo>
                    <a:lnTo>
                      <a:pt x="247" y="648"/>
                    </a:lnTo>
                    <a:lnTo>
                      <a:pt x="231" y="644"/>
                    </a:lnTo>
                    <a:lnTo>
                      <a:pt x="201" y="633"/>
                    </a:lnTo>
                    <a:lnTo>
                      <a:pt x="172" y="618"/>
                    </a:lnTo>
                    <a:lnTo>
                      <a:pt x="145" y="602"/>
                    </a:lnTo>
                    <a:lnTo>
                      <a:pt x="119" y="583"/>
                    </a:lnTo>
                    <a:lnTo>
                      <a:pt x="96" y="562"/>
                    </a:lnTo>
                    <a:lnTo>
                      <a:pt x="75" y="539"/>
                    </a:lnTo>
                    <a:lnTo>
                      <a:pt x="56" y="513"/>
                    </a:lnTo>
                    <a:lnTo>
                      <a:pt x="40" y="486"/>
                    </a:lnTo>
                    <a:lnTo>
                      <a:pt x="25" y="457"/>
                    </a:lnTo>
                    <a:lnTo>
                      <a:pt x="14" y="427"/>
                    </a:lnTo>
                    <a:lnTo>
                      <a:pt x="10" y="411"/>
                    </a:lnTo>
                    <a:lnTo>
                      <a:pt x="6" y="396"/>
                    </a:lnTo>
                    <a:lnTo>
                      <a:pt x="4" y="379"/>
                    </a:lnTo>
                    <a:lnTo>
                      <a:pt x="1" y="363"/>
                    </a:lnTo>
                    <a:lnTo>
                      <a:pt x="0" y="346"/>
                    </a:lnTo>
                    <a:lnTo>
                      <a:pt x="0" y="329"/>
                    </a:lnTo>
                    <a:lnTo>
                      <a:pt x="0" y="329"/>
                    </a:lnTo>
                    <a:lnTo>
                      <a:pt x="0" y="313"/>
                    </a:lnTo>
                    <a:lnTo>
                      <a:pt x="1" y="295"/>
                    </a:lnTo>
                    <a:lnTo>
                      <a:pt x="4" y="279"/>
                    </a:lnTo>
                    <a:lnTo>
                      <a:pt x="6" y="263"/>
                    </a:lnTo>
                    <a:lnTo>
                      <a:pt x="10" y="247"/>
                    </a:lnTo>
                    <a:lnTo>
                      <a:pt x="14" y="232"/>
                    </a:lnTo>
                    <a:lnTo>
                      <a:pt x="25" y="201"/>
                    </a:lnTo>
                    <a:lnTo>
                      <a:pt x="40" y="173"/>
                    </a:lnTo>
                    <a:lnTo>
                      <a:pt x="56" y="145"/>
                    </a:lnTo>
                    <a:lnTo>
                      <a:pt x="75" y="121"/>
                    </a:lnTo>
                    <a:lnTo>
                      <a:pt x="96" y="96"/>
                    </a:lnTo>
                    <a:lnTo>
                      <a:pt x="119" y="75"/>
                    </a:lnTo>
                    <a:lnTo>
                      <a:pt x="145" y="56"/>
                    </a:lnTo>
                    <a:lnTo>
                      <a:pt x="172" y="40"/>
                    </a:lnTo>
                    <a:lnTo>
                      <a:pt x="201" y="27"/>
                    </a:lnTo>
                    <a:lnTo>
                      <a:pt x="231" y="16"/>
                    </a:lnTo>
                    <a:lnTo>
                      <a:pt x="247" y="10"/>
                    </a:lnTo>
                    <a:lnTo>
                      <a:pt x="262" y="6"/>
                    </a:lnTo>
                    <a:lnTo>
                      <a:pt x="279" y="4"/>
                    </a:lnTo>
                    <a:lnTo>
                      <a:pt x="295" y="2"/>
                    </a:lnTo>
                    <a:lnTo>
                      <a:pt x="311" y="1"/>
                    </a:lnTo>
                    <a:lnTo>
                      <a:pt x="329" y="0"/>
                    </a:lnTo>
                    <a:lnTo>
                      <a:pt x="329" y="0"/>
                    </a:lnTo>
                    <a:lnTo>
                      <a:pt x="345" y="1"/>
                    </a:lnTo>
                    <a:lnTo>
                      <a:pt x="362" y="2"/>
                    </a:lnTo>
                    <a:lnTo>
                      <a:pt x="379" y="4"/>
                    </a:lnTo>
                    <a:lnTo>
                      <a:pt x="395" y="6"/>
                    </a:lnTo>
                    <a:lnTo>
                      <a:pt x="411" y="10"/>
                    </a:lnTo>
                    <a:lnTo>
                      <a:pt x="426" y="16"/>
                    </a:lnTo>
                    <a:lnTo>
                      <a:pt x="456" y="27"/>
                    </a:lnTo>
                    <a:lnTo>
                      <a:pt x="485" y="40"/>
                    </a:lnTo>
                    <a:lnTo>
                      <a:pt x="513" y="56"/>
                    </a:lnTo>
                    <a:lnTo>
                      <a:pt x="537" y="75"/>
                    </a:lnTo>
                    <a:lnTo>
                      <a:pt x="561" y="96"/>
                    </a:lnTo>
                    <a:lnTo>
                      <a:pt x="583" y="121"/>
                    </a:lnTo>
                    <a:lnTo>
                      <a:pt x="602" y="145"/>
                    </a:lnTo>
                    <a:lnTo>
                      <a:pt x="618" y="173"/>
                    </a:lnTo>
                    <a:lnTo>
                      <a:pt x="631" y="201"/>
                    </a:lnTo>
                    <a:lnTo>
                      <a:pt x="643" y="232"/>
                    </a:lnTo>
                    <a:lnTo>
                      <a:pt x="647" y="247"/>
                    </a:lnTo>
                    <a:lnTo>
                      <a:pt x="651" y="263"/>
                    </a:lnTo>
                    <a:lnTo>
                      <a:pt x="654" y="279"/>
                    </a:lnTo>
                    <a:lnTo>
                      <a:pt x="655" y="295"/>
                    </a:lnTo>
                    <a:lnTo>
                      <a:pt x="657" y="313"/>
                    </a:lnTo>
                    <a:lnTo>
                      <a:pt x="658" y="329"/>
                    </a:lnTo>
                    <a:lnTo>
                      <a:pt x="658" y="329"/>
                    </a:lnTo>
                    <a:lnTo>
                      <a:pt x="657" y="346"/>
                    </a:lnTo>
                    <a:lnTo>
                      <a:pt x="655" y="363"/>
                    </a:lnTo>
                    <a:lnTo>
                      <a:pt x="654" y="379"/>
                    </a:lnTo>
                    <a:lnTo>
                      <a:pt x="651" y="396"/>
                    </a:lnTo>
                    <a:lnTo>
                      <a:pt x="647" y="411"/>
                    </a:lnTo>
                    <a:lnTo>
                      <a:pt x="643" y="427"/>
                    </a:lnTo>
                    <a:lnTo>
                      <a:pt x="631" y="457"/>
                    </a:lnTo>
                    <a:lnTo>
                      <a:pt x="618" y="486"/>
                    </a:lnTo>
                    <a:lnTo>
                      <a:pt x="602" y="513"/>
                    </a:lnTo>
                    <a:lnTo>
                      <a:pt x="583" y="539"/>
                    </a:lnTo>
                    <a:lnTo>
                      <a:pt x="561" y="562"/>
                    </a:lnTo>
                    <a:lnTo>
                      <a:pt x="537" y="583"/>
                    </a:lnTo>
                    <a:lnTo>
                      <a:pt x="513" y="602"/>
                    </a:lnTo>
                    <a:lnTo>
                      <a:pt x="485" y="618"/>
                    </a:lnTo>
                    <a:lnTo>
                      <a:pt x="456" y="633"/>
                    </a:lnTo>
                    <a:lnTo>
                      <a:pt x="426" y="644"/>
                    </a:lnTo>
                    <a:lnTo>
                      <a:pt x="411" y="648"/>
                    </a:lnTo>
                    <a:lnTo>
                      <a:pt x="395" y="652"/>
                    </a:lnTo>
                    <a:lnTo>
                      <a:pt x="379" y="654"/>
                    </a:lnTo>
                    <a:lnTo>
                      <a:pt x="362" y="657"/>
                    </a:lnTo>
                    <a:lnTo>
                      <a:pt x="345" y="658"/>
                    </a:lnTo>
                    <a:lnTo>
                      <a:pt x="329" y="658"/>
                    </a:lnTo>
                    <a:lnTo>
                      <a:pt x="329" y="658"/>
                    </a:lnTo>
                    <a:close/>
                    <a:moveTo>
                      <a:pt x="329" y="37"/>
                    </a:moveTo>
                    <a:lnTo>
                      <a:pt x="329" y="37"/>
                    </a:lnTo>
                    <a:lnTo>
                      <a:pt x="299" y="40"/>
                    </a:lnTo>
                    <a:lnTo>
                      <a:pt x="270" y="44"/>
                    </a:lnTo>
                    <a:lnTo>
                      <a:pt x="241" y="51"/>
                    </a:lnTo>
                    <a:lnTo>
                      <a:pt x="215" y="62"/>
                    </a:lnTo>
                    <a:lnTo>
                      <a:pt x="190" y="74"/>
                    </a:lnTo>
                    <a:lnTo>
                      <a:pt x="166" y="88"/>
                    </a:lnTo>
                    <a:lnTo>
                      <a:pt x="143" y="105"/>
                    </a:lnTo>
                    <a:lnTo>
                      <a:pt x="123" y="123"/>
                    </a:lnTo>
                    <a:lnTo>
                      <a:pt x="104" y="144"/>
                    </a:lnTo>
                    <a:lnTo>
                      <a:pt x="87" y="166"/>
                    </a:lnTo>
                    <a:lnTo>
                      <a:pt x="72" y="191"/>
                    </a:lnTo>
                    <a:lnTo>
                      <a:pt x="60" y="216"/>
                    </a:lnTo>
                    <a:lnTo>
                      <a:pt x="51" y="243"/>
                    </a:lnTo>
                    <a:lnTo>
                      <a:pt x="43" y="271"/>
                    </a:lnTo>
                    <a:lnTo>
                      <a:pt x="38" y="299"/>
                    </a:lnTo>
                    <a:lnTo>
                      <a:pt x="37" y="329"/>
                    </a:lnTo>
                    <a:lnTo>
                      <a:pt x="37" y="329"/>
                    </a:lnTo>
                    <a:lnTo>
                      <a:pt x="38" y="359"/>
                    </a:lnTo>
                    <a:lnTo>
                      <a:pt x="43" y="388"/>
                    </a:lnTo>
                    <a:lnTo>
                      <a:pt x="51" y="416"/>
                    </a:lnTo>
                    <a:lnTo>
                      <a:pt x="60" y="443"/>
                    </a:lnTo>
                    <a:lnTo>
                      <a:pt x="72" y="467"/>
                    </a:lnTo>
                    <a:lnTo>
                      <a:pt x="87" y="492"/>
                    </a:lnTo>
                    <a:lnTo>
                      <a:pt x="104" y="514"/>
                    </a:lnTo>
                    <a:lnTo>
                      <a:pt x="123" y="535"/>
                    </a:lnTo>
                    <a:lnTo>
                      <a:pt x="143" y="553"/>
                    </a:lnTo>
                    <a:lnTo>
                      <a:pt x="166" y="571"/>
                    </a:lnTo>
                    <a:lnTo>
                      <a:pt x="190" y="586"/>
                    </a:lnTo>
                    <a:lnTo>
                      <a:pt x="215" y="598"/>
                    </a:lnTo>
                    <a:lnTo>
                      <a:pt x="241" y="607"/>
                    </a:lnTo>
                    <a:lnTo>
                      <a:pt x="270" y="615"/>
                    </a:lnTo>
                    <a:lnTo>
                      <a:pt x="299" y="619"/>
                    </a:lnTo>
                    <a:lnTo>
                      <a:pt x="329" y="621"/>
                    </a:lnTo>
                    <a:lnTo>
                      <a:pt x="329" y="621"/>
                    </a:lnTo>
                    <a:lnTo>
                      <a:pt x="358" y="619"/>
                    </a:lnTo>
                    <a:lnTo>
                      <a:pt x="387" y="615"/>
                    </a:lnTo>
                    <a:lnTo>
                      <a:pt x="415" y="607"/>
                    </a:lnTo>
                    <a:lnTo>
                      <a:pt x="442" y="598"/>
                    </a:lnTo>
                    <a:lnTo>
                      <a:pt x="467" y="586"/>
                    </a:lnTo>
                    <a:lnTo>
                      <a:pt x="491" y="571"/>
                    </a:lnTo>
                    <a:lnTo>
                      <a:pt x="514" y="553"/>
                    </a:lnTo>
                    <a:lnTo>
                      <a:pt x="534" y="535"/>
                    </a:lnTo>
                    <a:lnTo>
                      <a:pt x="553" y="514"/>
                    </a:lnTo>
                    <a:lnTo>
                      <a:pt x="569" y="492"/>
                    </a:lnTo>
                    <a:lnTo>
                      <a:pt x="584" y="467"/>
                    </a:lnTo>
                    <a:lnTo>
                      <a:pt x="596" y="443"/>
                    </a:lnTo>
                    <a:lnTo>
                      <a:pt x="607" y="416"/>
                    </a:lnTo>
                    <a:lnTo>
                      <a:pt x="614" y="388"/>
                    </a:lnTo>
                    <a:lnTo>
                      <a:pt x="618" y="359"/>
                    </a:lnTo>
                    <a:lnTo>
                      <a:pt x="620" y="329"/>
                    </a:lnTo>
                    <a:lnTo>
                      <a:pt x="620" y="329"/>
                    </a:lnTo>
                    <a:lnTo>
                      <a:pt x="618" y="299"/>
                    </a:lnTo>
                    <a:lnTo>
                      <a:pt x="614" y="271"/>
                    </a:lnTo>
                    <a:lnTo>
                      <a:pt x="607" y="243"/>
                    </a:lnTo>
                    <a:lnTo>
                      <a:pt x="596" y="216"/>
                    </a:lnTo>
                    <a:lnTo>
                      <a:pt x="584" y="191"/>
                    </a:lnTo>
                    <a:lnTo>
                      <a:pt x="569" y="166"/>
                    </a:lnTo>
                    <a:lnTo>
                      <a:pt x="553" y="144"/>
                    </a:lnTo>
                    <a:lnTo>
                      <a:pt x="534" y="123"/>
                    </a:lnTo>
                    <a:lnTo>
                      <a:pt x="514" y="105"/>
                    </a:lnTo>
                    <a:lnTo>
                      <a:pt x="491" y="88"/>
                    </a:lnTo>
                    <a:lnTo>
                      <a:pt x="467" y="74"/>
                    </a:lnTo>
                    <a:lnTo>
                      <a:pt x="442" y="62"/>
                    </a:lnTo>
                    <a:lnTo>
                      <a:pt x="415" y="51"/>
                    </a:lnTo>
                    <a:lnTo>
                      <a:pt x="387" y="44"/>
                    </a:lnTo>
                    <a:lnTo>
                      <a:pt x="358" y="40"/>
                    </a:lnTo>
                    <a:lnTo>
                      <a:pt x="329" y="37"/>
                    </a:lnTo>
                    <a:lnTo>
                      <a:pt x="329" y="3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sp>
            <p:nvSpPr>
              <p:cNvPr id="260" name="Freeform 116">
                <a:extLst>
                  <a:ext uri="{FF2B5EF4-FFF2-40B4-BE49-F238E27FC236}">
                    <a16:creationId xmlns:a16="http://schemas.microsoft.com/office/drawing/2014/main" id="{FC74C304-259C-477D-B305-9FF6605EB85E}"/>
                  </a:ext>
                </a:extLst>
              </p:cNvPr>
              <p:cNvSpPr>
                <a:spLocks/>
              </p:cNvSpPr>
              <p:nvPr/>
            </p:nvSpPr>
            <p:spPr bwMode="auto">
              <a:xfrm>
                <a:off x="6842126" y="989648"/>
                <a:ext cx="298450" cy="161925"/>
              </a:xfrm>
              <a:custGeom>
                <a:avLst/>
                <a:gdLst>
                  <a:gd name="T0" fmla="*/ 373 w 377"/>
                  <a:gd name="T1" fmla="*/ 110 h 204"/>
                  <a:gd name="T2" fmla="*/ 299 w 377"/>
                  <a:gd name="T3" fmla="*/ 36 h 204"/>
                  <a:gd name="T4" fmla="*/ 299 w 377"/>
                  <a:gd name="T5" fmla="*/ 36 h 204"/>
                  <a:gd name="T6" fmla="*/ 295 w 377"/>
                  <a:gd name="T7" fmla="*/ 33 h 204"/>
                  <a:gd name="T8" fmla="*/ 291 w 377"/>
                  <a:gd name="T9" fmla="*/ 33 h 204"/>
                  <a:gd name="T10" fmla="*/ 287 w 377"/>
                  <a:gd name="T11" fmla="*/ 33 h 204"/>
                  <a:gd name="T12" fmla="*/ 283 w 377"/>
                  <a:gd name="T13" fmla="*/ 36 h 204"/>
                  <a:gd name="T14" fmla="*/ 283 w 377"/>
                  <a:gd name="T15" fmla="*/ 36 h 204"/>
                  <a:gd name="T16" fmla="*/ 280 w 377"/>
                  <a:gd name="T17" fmla="*/ 40 h 204"/>
                  <a:gd name="T18" fmla="*/ 279 w 377"/>
                  <a:gd name="T19" fmla="*/ 44 h 204"/>
                  <a:gd name="T20" fmla="*/ 280 w 377"/>
                  <a:gd name="T21" fmla="*/ 49 h 204"/>
                  <a:gd name="T22" fmla="*/ 283 w 377"/>
                  <a:gd name="T23" fmla="*/ 53 h 204"/>
                  <a:gd name="T24" fmla="*/ 336 w 377"/>
                  <a:gd name="T25" fmla="*/ 106 h 204"/>
                  <a:gd name="T26" fmla="*/ 242 w 377"/>
                  <a:gd name="T27" fmla="*/ 106 h 204"/>
                  <a:gd name="T28" fmla="*/ 225 w 377"/>
                  <a:gd name="T29" fmla="*/ 106 h 204"/>
                  <a:gd name="T30" fmla="*/ 139 w 377"/>
                  <a:gd name="T31" fmla="*/ 106 h 204"/>
                  <a:gd name="T32" fmla="*/ 21 w 377"/>
                  <a:gd name="T33" fmla="*/ 2 h 204"/>
                  <a:gd name="T34" fmla="*/ 21 w 377"/>
                  <a:gd name="T35" fmla="*/ 2 h 204"/>
                  <a:gd name="T36" fmla="*/ 17 w 377"/>
                  <a:gd name="T37" fmla="*/ 1 h 204"/>
                  <a:gd name="T38" fmla="*/ 13 w 377"/>
                  <a:gd name="T39" fmla="*/ 0 h 204"/>
                  <a:gd name="T40" fmla="*/ 13 w 377"/>
                  <a:gd name="T41" fmla="*/ 0 h 204"/>
                  <a:gd name="T42" fmla="*/ 7 w 377"/>
                  <a:gd name="T43" fmla="*/ 1 h 204"/>
                  <a:gd name="T44" fmla="*/ 4 w 377"/>
                  <a:gd name="T45" fmla="*/ 4 h 204"/>
                  <a:gd name="T46" fmla="*/ 4 w 377"/>
                  <a:gd name="T47" fmla="*/ 4 h 204"/>
                  <a:gd name="T48" fmla="*/ 2 w 377"/>
                  <a:gd name="T49" fmla="*/ 8 h 204"/>
                  <a:gd name="T50" fmla="*/ 0 w 377"/>
                  <a:gd name="T51" fmla="*/ 12 h 204"/>
                  <a:gd name="T52" fmla="*/ 0 w 377"/>
                  <a:gd name="T53" fmla="*/ 12 h 204"/>
                  <a:gd name="T54" fmla="*/ 2 w 377"/>
                  <a:gd name="T55" fmla="*/ 16 h 204"/>
                  <a:gd name="T56" fmla="*/ 4 w 377"/>
                  <a:gd name="T57" fmla="*/ 20 h 204"/>
                  <a:gd name="T58" fmla="*/ 127 w 377"/>
                  <a:gd name="T59" fmla="*/ 127 h 204"/>
                  <a:gd name="T60" fmla="*/ 127 w 377"/>
                  <a:gd name="T61" fmla="*/ 127 h 204"/>
                  <a:gd name="T62" fmla="*/ 129 w 377"/>
                  <a:gd name="T63" fmla="*/ 129 h 204"/>
                  <a:gd name="T64" fmla="*/ 133 w 377"/>
                  <a:gd name="T65" fmla="*/ 130 h 204"/>
                  <a:gd name="T66" fmla="*/ 225 w 377"/>
                  <a:gd name="T67" fmla="*/ 130 h 204"/>
                  <a:gd name="T68" fmla="*/ 242 w 377"/>
                  <a:gd name="T69" fmla="*/ 130 h 204"/>
                  <a:gd name="T70" fmla="*/ 336 w 377"/>
                  <a:gd name="T71" fmla="*/ 130 h 204"/>
                  <a:gd name="T72" fmla="*/ 283 w 377"/>
                  <a:gd name="T73" fmla="*/ 184 h 204"/>
                  <a:gd name="T74" fmla="*/ 283 w 377"/>
                  <a:gd name="T75" fmla="*/ 184 h 204"/>
                  <a:gd name="T76" fmla="*/ 280 w 377"/>
                  <a:gd name="T77" fmla="*/ 188 h 204"/>
                  <a:gd name="T78" fmla="*/ 279 w 377"/>
                  <a:gd name="T79" fmla="*/ 192 h 204"/>
                  <a:gd name="T80" fmla="*/ 279 w 377"/>
                  <a:gd name="T81" fmla="*/ 192 h 204"/>
                  <a:gd name="T82" fmla="*/ 280 w 377"/>
                  <a:gd name="T83" fmla="*/ 196 h 204"/>
                  <a:gd name="T84" fmla="*/ 283 w 377"/>
                  <a:gd name="T85" fmla="*/ 200 h 204"/>
                  <a:gd name="T86" fmla="*/ 283 w 377"/>
                  <a:gd name="T87" fmla="*/ 200 h 204"/>
                  <a:gd name="T88" fmla="*/ 287 w 377"/>
                  <a:gd name="T89" fmla="*/ 203 h 204"/>
                  <a:gd name="T90" fmla="*/ 291 w 377"/>
                  <a:gd name="T91" fmla="*/ 204 h 204"/>
                  <a:gd name="T92" fmla="*/ 291 w 377"/>
                  <a:gd name="T93" fmla="*/ 204 h 204"/>
                  <a:gd name="T94" fmla="*/ 295 w 377"/>
                  <a:gd name="T95" fmla="*/ 203 h 204"/>
                  <a:gd name="T96" fmla="*/ 299 w 377"/>
                  <a:gd name="T97" fmla="*/ 200 h 204"/>
                  <a:gd name="T98" fmla="*/ 373 w 377"/>
                  <a:gd name="T99" fmla="*/ 126 h 204"/>
                  <a:gd name="T100" fmla="*/ 373 w 377"/>
                  <a:gd name="T101" fmla="*/ 126 h 204"/>
                  <a:gd name="T102" fmla="*/ 375 w 377"/>
                  <a:gd name="T103" fmla="*/ 123 h 204"/>
                  <a:gd name="T104" fmla="*/ 377 w 377"/>
                  <a:gd name="T105" fmla="*/ 118 h 204"/>
                  <a:gd name="T106" fmla="*/ 377 w 377"/>
                  <a:gd name="T107" fmla="*/ 118 h 204"/>
                  <a:gd name="T108" fmla="*/ 375 w 377"/>
                  <a:gd name="T109" fmla="*/ 114 h 204"/>
                  <a:gd name="T110" fmla="*/ 373 w 377"/>
                  <a:gd name="T111" fmla="*/ 110 h 204"/>
                  <a:gd name="T112" fmla="*/ 373 w 377"/>
                  <a:gd name="T113" fmla="*/ 11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77" h="204">
                    <a:moveTo>
                      <a:pt x="373" y="110"/>
                    </a:moveTo>
                    <a:lnTo>
                      <a:pt x="299" y="36"/>
                    </a:lnTo>
                    <a:lnTo>
                      <a:pt x="299" y="36"/>
                    </a:lnTo>
                    <a:lnTo>
                      <a:pt x="295" y="33"/>
                    </a:lnTo>
                    <a:lnTo>
                      <a:pt x="291" y="33"/>
                    </a:lnTo>
                    <a:lnTo>
                      <a:pt x="287" y="33"/>
                    </a:lnTo>
                    <a:lnTo>
                      <a:pt x="283" y="36"/>
                    </a:lnTo>
                    <a:lnTo>
                      <a:pt x="283" y="36"/>
                    </a:lnTo>
                    <a:lnTo>
                      <a:pt x="280" y="40"/>
                    </a:lnTo>
                    <a:lnTo>
                      <a:pt x="279" y="44"/>
                    </a:lnTo>
                    <a:lnTo>
                      <a:pt x="280" y="49"/>
                    </a:lnTo>
                    <a:lnTo>
                      <a:pt x="283" y="53"/>
                    </a:lnTo>
                    <a:lnTo>
                      <a:pt x="336" y="106"/>
                    </a:lnTo>
                    <a:lnTo>
                      <a:pt x="242" y="106"/>
                    </a:lnTo>
                    <a:lnTo>
                      <a:pt x="225" y="106"/>
                    </a:lnTo>
                    <a:lnTo>
                      <a:pt x="139" y="106"/>
                    </a:lnTo>
                    <a:lnTo>
                      <a:pt x="21" y="2"/>
                    </a:lnTo>
                    <a:lnTo>
                      <a:pt x="21" y="2"/>
                    </a:lnTo>
                    <a:lnTo>
                      <a:pt x="17" y="1"/>
                    </a:lnTo>
                    <a:lnTo>
                      <a:pt x="13" y="0"/>
                    </a:lnTo>
                    <a:lnTo>
                      <a:pt x="13" y="0"/>
                    </a:lnTo>
                    <a:lnTo>
                      <a:pt x="7" y="1"/>
                    </a:lnTo>
                    <a:lnTo>
                      <a:pt x="4" y="4"/>
                    </a:lnTo>
                    <a:lnTo>
                      <a:pt x="4" y="4"/>
                    </a:lnTo>
                    <a:lnTo>
                      <a:pt x="2" y="8"/>
                    </a:lnTo>
                    <a:lnTo>
                      <a:pt x="0" y="12"/>
                    </a:lnTo>
                    <a:lnTo>
                      <a:pt x="0" y="12"/>
                    </a:lnTo>
                    <a:lnTo>
                      <a:pt x="2" y="16"/>
                    </a:lnTo>
                    <a:lnTo>
                      <a:pt x="4" y="20"/>
                    </a:lnTo>
                    <a:lnTo>
                      <a:pt x="127" y="127"/>
                    </a:lnTo>
                    <a:lnTo>
                      <a:pt x="127" y="127"/>
                    </a:lnTo>
                    <a:lnTo>
                      <a:pt x="129" y="129"/>
                    </a:lnTo>
                    <a:lnTo>
                      <a:pt x="133" y="130"/>
                    </a:lnTo>
                    <a:lnTo>
                      <a:pt x="225" y="130"/>
                    </a:lnTo>
                    <a:lnTo>
                      <a:pt x="242" y="130"/>
                    </a:lnTo>
                    <a:lnTo>
                      <a:pt x="336" y="130"/>
                    </a:lnTo>
                    <a:lnTo>
                      <a:pt x="283" y="184"/>
                    </a:lnTo>
                    <a:lnTo>
                      <a:pt x="283" y="184"/>
                    </a:lnTo>
                    <a:lnTo>
                      <a:pt x="280" y="188"/>
                    </a:lnTo>
                    <a:lnTo>
                      <a:pt x="279" y="192"/>
                    </a:lnTo>
                    <a:lnTo>
                      <a:pt x="279" y="192"/>
                    </a:lnTo>
                    <a:lnTo>
                      <a:pt x="280" y="196"/>
                    </a:lnTo>
                    <a:lnTo>
                      <a:pt x="283" y="200"/>
                    </a:lnTo>
                    <a:lnTo>
                      <a:pt x="283" y="200"/>
                    </a:lnTo>
                    <a:lnTo>
                      <a:pt x="287" y="203"/>
                    </a:lnTo>
                    <a:lnTo>
                      <a:pt x="291" y="204"/>
                    </a:lnTo>
                    <a:lnTo>
                      <a:pt x="291" y="204"/>
                    </a:lnTo>
                    <a:lnTo>
                      <a:pt x="295" y="203"/>
                    </a:lnTo>
                    <a:lnTo>
                      <a:pt x="299" y="200"/>
                    </a:lnTo>
                    <a:lnTo>
                      <a:pt x="373" y="126"/>
                    </a:lnTo>
                    <a:lnTo>
                      <a:pt x="373" y="126"/>
                    </a:lnTo>
                    <a:lnTo>
                      <a:pt x="375" y="123"/>
                    </a:lnTo>
                    <a:lnTo>
                      <a:pt x="377" y="118"/>
                    </a:lnTo>
                    <a:lnTo>
                      <a:pt x="377" y="118"/>
                    </a:lnTo>
                    <a:lnTo>
                      <a:pt x="375" y="114"/>
                    </a:lnTo>
                    <a:lnTo>
                      <a:pt x="373" y="110"/>
                    </a:lnTo>
                    <a:lnTo>
                      <a:pt x="373" y="1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sp>
            <p:nvSpPr>
              <p:cNvPr id="261" name="Freeform 117">
                <a:extLst>
                  <a:ext uri="{FF2B5EF4-FFF2-40B4-BE49-F238E27FC236}">
                    <a16:creationId xmlns:a16="http://schemas.microsoft.com/office/drawing/2014/main" id="{261C9530-11E0-449F-8AD8-F71E68D49593}"/>
                  </a:ext>
                </a:extLst>
              </p:cNvPr>
              <p:cNvSpPr>
                <a:spLocks/>
              </p:cNvSpPr>
              <p:nvPr/>
            </p:nvSpPr>
            <p:spPr bwMode="auto">
              <a:xfrm>
                <a:off x="6837363" y="1100773"/>
                <a:ext cx="93663" cy="93663"/>
              </a:xfrm>
              <a:custGeom>
                <a:avLst/>
                <a:gdLst>
                  <a:gd name="T0" fmla="*/ 4 w 118"/>
                  <a:gd name="T1" fmla="*/ 99 h 119"/>
                  <a:gd name="T2" fmla="*/ 4 w 118"/>
                  <a:gd name="T3" fmla="*/ 99 h 119"/>
                  <a:gd name="T4" fmla="*/ 1 w 118"/>
                  <a:gd name="T5" fmla="*/ 103 h 119"/>
                  <a:gd name="T6" fmla="*/ 0 w 118"/>
                  <a:gd name="T7" fmla="*/ 107 h 119"/>
                  <a:gd name="T8" fmla="*/ 0 w 118"/>
                  <a:gd name="T9" fmla="*/ 107 h 119"/>
                  <a:gd name="T10" fmla="*/ 1 w 118"/>
                  <a:gd name="T11" fmla="*/ 111 h 119"/>
                  <a:gd name="T12" fmla="*/ 4 w 118"/>
                  <a:gd name="T13" fmla="*/ 115 h 119"/>
                  <a:gd name="T14" fmla="*/ 4 w 118"/>
                  <a:gd name="T15" fmla="*/ 115 h 119"/>
                  <a:gd name="T16" fmla="*/ 7 w 118"/>
                  <a:gd name="T17" fmla="*/ 117 h 119"/>
                  <a:gd name="T18" fmla="*/ 12 w 118"/>
                  <a:gd name="T19" fmla="*/ 119 h 119"/>
                  <a:gd name="T20" fmla="*/ 12 w 118"/>
                  <a:gd name="T21" fmla="*/ 119 h 119"/>
                  <a:gd name="T22" fmla="*/ 16 w 118"/>
                  <a:gd name="T23" fmla="*/ 117 h 119"/>
                  <a:gd name="T24" fmla="*/ 20 w 118"/>
                  <a:gd name="T25" fmla="*/ 115 h 119"/>
                  <a:gd name="T26" fmla="*/ 118 w 118"/>
                  <a:gd name="T27" fmla="*/ 17 h 119"/>
                  <a:gd name="T28" fmla="*/ 102 w 118"/>
                  <a:gd name="T29" fmla="*/ 0 h 119"/>
                  <a:gd name="T30" fmla="*/ 4 w 118"/>
                  <a:gd name="T31" fmla="*/ 9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8" h="119">
                    <a:moveTo>
                      <a:pt x="4" y="99"/>
                    </a:moveTo>
                    <a:lnTo>
                      <a:pt x="4" y="99"/>
                    </a:lnTo>
                    <a:lnTo>
                      <a:pt x="1" y="103"/>
                    </a:lnTo>
                    <a:lnTo>
                      <a:pt x="0" y="107"/>
                    </a:lnTo>
                    <a:lnTo>
                      <a:pt x="0" y="107"/>
                    </a:lnTo>
                    <a:lnTo>
                      <a:pt x="1" y="111"/>
                    </a:lnTo>
                    <a:lnTo>
                      <a:pt x="4" y="115"/>
                    </a:lnTo>
                    <a:lnTo>
                      <a:pt x="4" y="115"/>
                    </a:lnTo>
                    <a:lnTo>
                      <a:pt x="7" y="117"/>
                    </a:lnTo>
                    <a:lnTo>
                      <a:pt x="12" y="119"/>
                    </a:lnTo>
                    <a:lnTo>
                      <a:pt x="12" y="119"/>
                    </a:lnTo>
                    <a:lnTo>
                      <a:pt x="16" y="117"/>
                    </a:lnTo>
                    <a:lnTo>
                      <a:pt x="20" y="115"/>
                    </a:lnTo>
                    <a:lnTo>
                      <a:pt x="118" y="17"/>
                    </a:lnTo>
                    <a:lnTo>
                      <a:pt x="102" y="0"/>
                    </a:lnTo>
                    <a:lnTo>
                      <a:pt x="4" y="9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grpSp>
      </p:grpSp>
      <p:sp>
        <p:nvSpPr>
          <p:cNvPr id="6" name="Rectangle 5">
            <a:extLst>
              <a:ext uri="{FF2B5EF4-FFF2-40B4-BE49-F238E27FC236}">
                <a16:creationId xmlns:a16="http://schemas.microsoft.com/office/drawing/2014/main" id="{C70D9ADF-48A3-49E9-91D7-8183F4606B07}"/>
              </a:ext>
            </a:extLst>
          </p:cNvPr>
          <p:cNvSpPr/>
          <p:nvPr/>
        </p:nvSpPr>
        <p:spPr>
          <a:xfrm>
            <a:off x="5220093" y="1708142"/>
            <a:ext cx="1456040" cy="369332"/>
          </a:xfrm>
          <a:prstGeom prst="rect">
            <a:avLst/>
          </a:prstGeom>
        </p:spPr>
        <p:txBody>
          <a:bodyPr wrap="none">
            <a:spAutoFit/>
          </a:bodyPr>
          <a:lstStyle/>
          <a:p>
            <a:r>
              <a:rPr lang="en-US" b="1" u="sng"/>
              <a:t>Policy Area</a:t>
            </a:r>
          </a:p>
        </p:txBody>
      </p:sp>
      <p:sp>
        <p:nvSpPr>
          <p:cNvPr id="263" name="Rectangle 262">
            <a:extLst>
              <a:ext uri="{FF2B5EF4-FFF2-40B4-BE49-F238E27FC236}">
                <a16:creationId xmlns:a16="http://schemas.microsoft.com/office/drawing/2014/main" id="{23C1691A-DE13-43F7-B9B6-3628FE23F129}"/>
              </a:ext>
            </a:extLst>
          </p:cNvPr>
          <p:cNvSpPr/>
          <p:nvPr/>
        </p:nvSpPr>
        <p:spPr>
          <a:xfrm>
            <a:off x="8248847" y="1690116"/>
            <a:ext cx="1810496" cy="369332"/>
          </a:xfrm>
          <a:prstGeom prst="rect">
            <a:avLst/>
          </a:prstGeom>
        </p:spPr>
        <p:txBody>
          <a:bodyPr wrap="none">
            <a:spAutoFit/>
          </a:bodyPr>
          <a:lstStyle/>
          <a:p>
            <a:r>
              <a:rPr lang="en-US" b="1" u="sng"/>
              <a:t>Sample Words</a:t>
            </a:r>
          </a:p>
        </p:txBody>
      </p:sp>
      <p:grpSp>
        <p:nvGrpSpPr>
          <p:cNvPr id="264" name="Group 432">
            <a:extLst>
              <a:ext uri="{FF2B5EF4-FFF2-40B4-BE49-F238E27FC236}">
                <a16:creationId xmlns:a16="http://schemas.microsoft.com/office/drawing/2014/main" id="{E381E43A-1700-4FF9-80A0-E102943C3067}"/>
              </a:ext>
            </a:extLst>
          </p:cNvPr>
          <p:cNvGrpSpPr>
            <a:grpSpLocks noChangeAspect="1"/>
          </p:cNvGrpSpPr>
          <p:nvPr/>
        </p:nvGrpSpPr>
        <p:grpSpPr bwMode="auto">
          <a:xfrm>
            <a:off x="4572000" y="4902200"/>
            <a:ext cx="369676" cy="370763"/>
            <a:chOff x="3505" y="1546"/>
            <a:chExt cx="340" cy="341"/>
          </a:xfrm>
          <a:solidFill>
            <a:schemeClr val="tx1"/>
          </a:solidFill>
        </p:grpSpPr>
        <p:sp>
          <p:nvSpPr>
            <p:cNvPr id="265" name="Freeform 433">
              <a:extLst>
                <a:ext uri="{FF2B5EF4-FFF2-40B4-BE49-F238E27FC236}">
                  <a16:creationId xmlns:a16="http://schemas.microsoft.com/office/drawing/2014/main" id="{C8BD1BE9-7398-4B3C-A7AD-DD387B018785}"/>
                </a:ext>
              </a:extLst>
            </p:cNvPr>
            <p:cNvSpPr>
              <a:spLocks noEditPoints="1"/>
            </p:cNvSpPr>
            <p:nvPr/>
          </p:nvSpPr>
          <p:spPr bwMode="auto">
            <a:xfrm>
              <a:off x="3569" y="1610"/>
              <a:ext cx="212" cy="213"/>
            </a:xfrm>
            <a:custGeom>
              <a:avLst/>
              <a:gdLst>
                <a:gd name="T0" fmla="*/ 309 w 320"/>
                <a:gd name="T1" fmla="*/ 149 h 320"/>
                <a:gd name="T2" fmla="*/ 287 w 320"/>
                <a:gd name="T3" fmla="*/ 149 h 320"/>
                <a:gd name="T4" fmla="*/ 170 w 320"/>
                <a:gd name="T5" fmla="*/ 32 h 320"/>
                <a:gd name="T6" fmla="*/ 170 w 320"/>
                <a:gd name="T7" fmla="*/ 10 h 320"/>
                <a:gd name="T8" fmla="*/ 160 w 320"/>
                <a:gd name="T9" fmla="*/ 0 h 320"/>
                <a:gd name="T10" fmla="*/ 149 w 320"/>
                <a:gd name="T11" fmla="*/ 10 h 320"/>
                <a:gd name="T12" fmla="*/ 149 w 320"/>
                <a:gd name="T13" fmla="*/ 32 h 320"/>
                <a:gd name="T14" fmla="*/ 32 w 320"/>
                <a:gd name="T15" fmla="*/ 149 h 320"/>
                <a:gd name="T16" fmla="*/ 10 w 320"/>
                <a:gd name="T17" fmla="*/ 149 h 320"/>
                <a:gd name="T18" fmla="*/ 0 w 320"/>
                <a:gd name="T19" fmla="*/ 160 h 320"/>
                <a:gd name="T20" fmla="*/ 10 w 320"/>
                <a:gd name="T21" fmla="*/ 170 h 320"/>
                <a:gd name="T22" fmla="*/ 32 w 320"/>
                <a:gd name="T23" fmla="*/ 170 h 320"/>
                <a:gd name="T24" fmla="*/ 149 w 320"/>
                <a:gd name="T25" fmla="*/ 287 h 320"/>
                <a:gd name="T26" fmla="*/ 149 w 320"/>
                <a:gd name="T27" fmla="*/ 309 h 320"/>
                <a:gd name="T28" fmla="*/ 160 w 320"/>
                <a:gd name="T29" fmla="*/ 320 h 320"/>
                <a:gd name="T30" fmla="*/ 170 w 320"/>
                <a:gd name="T31" fmla="*/ 309 h 320"/>
                <a:gd name="T32" fmla="*/ 170 w 320"/>
                <a:gd name="T33" fmla="*/ 287 h 320"/>
                <a:gd name="T34" fmla="*/ 287 w 320"/>
                <a:gd name="T35" fmla="*/ 170 h 320"/>
                <a:gd name="T36" fmla="*/ 309 w 320"/>
                <a:gd name="T37" fmla="*/ 170 h 320"/>
                <a:gd name="T38" fmla="*/ 320 w 320"/>
                <a:gd name="T39" fmla="*/ 160 h 320"/>
                <a:gd name="T40" fmla="*/ 309 w 320"/>
                <a:gd name="T41" fmla="*/ 149 h 320"/>
                <a:gd name="T42" fmla="*/ 266 w 320"/>
                <a:gd name="T43" fmla="*/ 149 h 320"/>
                <a:gd name="T44" fmla="*/ 233 w 320"/>
                <a:gd name="T45" fmla="*/ 149 h 320"/>
                <a:gd name="T46" fmla="*/ 170 w 320"/>
                <a:gd name="T47" fmla="*/ 86 h 320"/>
                <a:gd name="T48" fmla="*/ 170 w 320"/>
                <a:gd name="T49" fmla="*/ 54 h 320"/>
                <a:gd name="T50" fmla="*/ 266 w 320"/>
                <a:gd name="T51" fmla="*/ 149 h 320"/>
                <a:gd name="T52" fmla="*/ 149 w 320"/>
                <a:gd name="T53" fmla="*/ 149 h 320"/>
                <a:gd name="T54" fmla="*/ 107 w 320"/>
                <a:gd name="T55" fmla="*/ 149 h 320"/>
                <a:gd name="T56" fmla="*/ 149 w 320"/>
                <a:gd name="T57" fmla="*/ 107 h 320"/>
                <a:gd name="T58" fmla="*/ 149 w 320"/>
                <a:gd name="T59" fmla="*/ 149 h 320"/>
                <a:gd name="T60" fmla="*/ 149 w 320"/>
                <a:gd name="T61" fmla="*/ 170 h 320"/>
                <a:gd name="T62" fmla="*/ 149 w 320"/>
                <a:gd name="T63" fmla="*/ 212 h 320"/>
                <a:gd name="T64" fmla="*/ 107 w 320"/>
                <a:gd name="T65" fmla="*/ 170 h 320"/>
                <a:gd name="T66" fmla="*/ 149 w 320"/>
                <a:gd name="T67" fmla="*/ 170 h 320"/>
                <a:gd name="T68" fmla="*/ 170 w 320"/>
                <a:gd name="T69" fmla="*/ 170 h 320"/>
                <a:gd name="T70" fmla="*/ 212 w 320"/>
                <a:gd name="T71" fmla="*/ 170 h 320"/>
                <a:gd name="T72" fmla="*/ 170 w 320"/>
                <a:gd name="T73" fmla="*/ 212 h 320"/>
                <a:gd name="T74" fmla="*/ 170 w 320"/>
                <a:gd name="T75" fmla="*/ 170 h 320"/>
                <a:gd name="T76" fmla="*/ 170 w 320"/>
                <a:gd name="T77" fmla="*/ 149 h 320"/>
                <a:gd name="T78" fmla="*/ 170 w 320"/>
                <a:gd name="T79" fmla="*/ 107 h 320"/>
                <a:gd name="T80" fmla="*/ 212 w 320"/>
                <a:gd name="T81" fmla="*/ 149 h 320"/>
                <a:gd name="T82" fmla="*/ 170 w 320"/>
                <a:gd name="T83" fmla="*/ 149 h 320"/>
                <a:gd name="T84" fmla="*/ 149 w 320"/>
                <a:gd name="T85" fmla="*/ 54 h 320"/>
                <a:gd name="T86" fmla="*/ 149 w 320"/>
                <a:gd name="T87" fmla="*/ 86 h 320"/>
                <a:gd name="T88" fmla="*/ 86 w 320"/>
                <a:gd name="T89" fmla="*/ 149 h 320"/>
                <a:gd name="T90" fmla="*/ 54 w 320"/>
                <a:gd name="T91" fmla="*/ 149 h 320"/>
                <a:gd name="T92" fmla="*/ 149 w 320"/>
                <a:gd name="T93" fmla="*/ 54 h 320"/>
                <a:gd name="T94" fmla="*/ 54 w 320"/>
                <a:gd name="T95" fmla="*/ 170 h 320"/>
                <a:gd name="T96" fmla="*/ 86 w 320"/>
                <a:gd name="T97" fmla="*/ 170 h 320"/>
                <a:gd name="T98" fmla="*/ 149 w 320"/>
                <a:gd name="T99" fmla="*/ 233 h 320"/>
                <a:gd name="T100" fmla="*/ 149 w 320"/>
                <a:gd name="T101" fmla="*/ 266 h 320"/>
                <a:gd name="T102" fmla="*/ 54 w 320"/>
                <a:gd name="T103" fmla="*/ 170 h 320"/>
                <a:gd name="T104" fmla="*/ 170 w 320"/>
                <a:gd name="T105" fmla="*/ 266 h 320"/>
                <a:gd name="T106" fmla="*/ 170 w 320"/>
                <a:gd name="T107" fmla="*/ 233 h 320"/>
                <a:gd name="T108" fmla="*/ 233 w 320"/>
                <a:gd name="T109" fmla="*/ 170 h 320"/>
                <a:gd name="T110" fmla="*/ 266 w 320"/>
                <a:gd name="T111" fmla="*/ 170 h 320"/>
                <a:gd name="T112" fmla="*/ 170 w 320"/>
                <a:gd name="T113" fmla="*/ 266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20" h="320">
                  <a:moveTo>
                    <a:pt x="309" y="149"/>
                  </a:moveTo>
                  <a:cubicBezTo>
                    <a:pt x="287" y="149"/>
                    <a:pt x="287" y="149"/>
                    <a:pt x="287" y="149"/>
                  </a:cubicBezTo>
                  <a:cubicBezTo>
                    <a:pt x="282" y="87"/>
                    <a:pt x="232" y="37"/>
                    <a:pt x="170" y="32"/>
                  </a:cubicBezTo>
                  <a:cubicBezTo>
                    <a:pt x="170" y="10"/>
                    <a:pt x="170" y="10"/>
                    <a:pt x="170" y="10"/>
                  </a:cubicBezTo>
                  <a:cubicBezTo>
                    <a:pt x="170" y="4"/>
                    <a:pt x="166" y="0"/>
                    <a:pt x="160" y="0"/>
                  </a:cubicBezTo>
                  <a:cubicBezTo>
                    <a:pt x="154" y="0"/>
                    <a:pt x="149" y="4"/>
                    <a:pt x="149" y="10"/>
                  </a:cubicBezTo>
                  <a:cubicBezTo>
                    <a:pt x="149" y="32"/>
                    <a:pt x="149" y="32"/>
                    <a:pt x="149" y="32"/>
                  </a:cubicBezTo>
                  <a:cubicBezTo>
                    <a:pt x="87" y="37"/>
                    <a:pt x="37" y="87"/>
                    <a:pt x="32" y="149"/>
                  </a:cubicBezTo>
                  <a:cubicBezTo>
                    <a:pt x="10" y="149"/>
                    <a:pt x="10" y="149"/>
                    <a:pt x="10" y="149"/>
                  </a:cubicBezTo>
                  <a:cubicBezTo>
                    <a:pt x="4" y="149"/>
                    <a:pt x="0" y="154"/>
                    <a:pt x="0" y="160"/>
                  </a:cubicBezTo>
                  <a:cubicBezTo>
                    <a:pt x="0" y="166"/>
                    <a:pt x="4" y="170"/>
                    <a:pt x="10" y="170"/>
                  </a:cubicBezTo>
                  <a:cubicBezTo>
                    <a:pt x="32" y="170"/>
                    <a:pt x="32" y="170"/>
                    <a:pt x="32" y="170"/>
                  </a:cubicBezTo>
                  <a:cubicBezTo>
                    <a:pt x="37" y="232"/>
                    <a:pt x="87" y="282"/>
                    <a:pt x="149" y="287"/>
                  </a:cubicBezTo>
                  <a:cubicBezTo>
                    <a:pt x="149" y="309"/>
                    <a:pt x="149" y="309"/>
                    <a:pt x="149" y="309"/>
                  </a:cubicBezTo>
                  <a:cubicBezTo>
                    <a:pt x="149" y="315"/>
                    <a:pt x="154" y="320"/>
                    <a:pt x="160" y="320"/>
                  </a:cubicBezTo>
                  <a:cubicBezTo>
                    <a:pt x="166" y="320"/>
                    <a:pt x="170" y="315"/>
                    <a:pt x="170" y="309"/>
                  </a:cubicBezTo>
                  <a:cubicBezTo>
                    <a:pt x="170" y="287"/>
                    <a:pt x="170" y="287"/>
                    <a:pt x="170" y="287"/>
                  </a:cubicBezTo>
                  <a:cubicBezTo>
                    <a:pt x="232" y="282"/>
                    <a:pt x="282" y="232"/>
                    <a:pt x="287" y="170"/>
                  </a:cubicBezTo>
                  <a:cubicBezTo>
                    <a:pt x="309" y="170"/>
                    <a:pt x="309" y="170"/>
                    <a:pt x="309" y="170"/>
                  </a:cubicBezTo>
                  <a:cubicBezTo>
                    <a:pt x="315" y="170"/>
                    <a:pt x="320" y="166"/>
                    <a:pt x="320" y="160"/>
                  </a:cubicBezTo>
                  <a:cubicBezTo>
                    <a:pt x="320" y="154"/>
                    <a:pt x="315" y="149"/>
                    <a:pt x="309" y="149"/>
                  </a:cubicBezTo>
                  <a:close/>
                  <a:moveTo>
                    <a:pt x="266" y="149"/>
                  </a:moveTo>
                  <a:cubicBezTo>
                    <a:pt x="233" y="149"/>
                    <a:pt x="233" y="149"/>
                    <a:pt x="233" y="149"/>
                  </a:cubicBezTo>
                  <a:cubicBezTo>
                    <a:pt x="229" y="116"/>
                    <a:pt x="203" y="91"/>
                    <a:pt x="170" y="86"/>
                  </a:cubicBezTo>
                  <a:cubicBezTo>
                    <a:pt x="170" y="54"/>
                    <a:pt x="170" y="54"/>
                    <a:pt x="170" y="54"/>
                  </a:cubicBezTo>
                  <a:cubicBezTo>
                    <a:pt x="221" y="59"/>
                    <a:pt x="261" y="99"/>
                    <a:pt x="266" y="149"/>
                  </a:cubicBezTo>
                  <a:close/>
                  <a:moveTo>
                    <a:pt x="149" y="149"/>
                  </a:moveTo>
                  <a:cubicBezTo>
                    <a:pt x="107" y="149"/>
                    <a:pt x="107" y="149"/>
                    <a:pt x="107" y="149"/>
                  </a:cubicBezTo>
                  <a:cubicBezTo>
                    <a:pt x="112" y="128"/>
                    <a:pt x="128" y="112"/>
                    <a:pt x="149" y="107"/>
                  </a:cubicBezTo>
                  <a:lnTo>
                    <a:pt x="149" y="149"/>
                  </a:lnTo>
                  <a:close/>
                  <a:moveTo>
                    <a:pt x="149" y="170"/>
                  </a:moveTo>
                  <a:cubicBezTo>
                    <a:pt x="149" y="212"/>
                    <a:pt x="149" y="212"/>
                    <a:pt x="149" y="212"/>
                  </a:cubicBezTo>
                  <a:cubicBezTo>
                    <a:pt x="128" y="208"/>
                    <a:pt x="112" y="191"/>
                    <a:pt x="107" y="170"/>
                  </a:cubicBezTo>
                  <a:lnTo>
                    <a:pt x="149" y="170"/>
                  </a:lnTo>
                  <a:close/>
                  <a:moveTo>
                    <a:pt x="170" y="170"/>
                  </a:moveTo>
                  <a:cubicBezTo>
                    <a:pt x="212" y="170"/>
                    <a:pt x="212" y="170"/>
                    <a:pt x="212" y="170"/>
                  </a:cubicBezTo>
                  <a:cubicBezTo>
                    <a:pt x="208" y="191"/>
                    <a:pt x="191" y="208"/>
                    <a:pt x="170" y="212"/>
                  </a:cubicBezTo>
                  <a:lnTo>
                    <a:pt x="170" y="170"/>
                  </a:lnTo>
                  <a:close/>
                  <a:moveTo>
                    <a:pt x="170" y="149"/>
                  </a:moveTo>
                  <a:cubicBezTo>
                    <a:pt x="170" y="107"/>
                    <a:pt x="170" y="107"/>
                    <a:pt x="170" y="107"/>
                  </a:cubicBezTo>
                  <a:cubicBezTo>
                    <a:pt x="191" y="112"/>
                    <a:pt x="208" y="128"/>
                    <a:pt x="212" y="149"/>
                  </a:cubicBezTo>
                  <a:lnTo>
                    <a:pt x="170" y="149"/>
                  </a:lnTo>
                  <a:close/>
                  <a:moveTo>
                    <a:pt x="149" y="54"/>
                  </a:moveTo>
                  <a:cubicBezTo>
                    <a:pt x="149" y="86"/>
                    <a:pt x="149" y="86"/>
                    <a:pt x="149" y="86"/>
                  </a:cubicBezTo>
                  <a:cubicBezTo>
                    <a:pt x="116" y="91"/>
                    <a:pt x="91" y="116"/>
                    <a:pt x="86" y="149"/>
                  </a:cubicBezTo>
                  <a:cubicBezTo>
                    <a:pt x="54" y="149"/>
                    <a:pt x="54" y="149"/>
                    <a:pt x="54" y="149"/>
                  </a:cubicBezTo>
                  <a:cubicBezTo>
                    <a:pt x="59" y="99"/>
                    <a:pt x="99" y="59"/>
                    <a:pt x="149" y="54"/>
                  </a:cubicBezTo>
                  <a:close/>
                  <a:moveTo>
                    <a:pt x="54" y="170"/>
                  </a:moveTo>
                  <a:cubicBezTo>
                    <a:pt x="86" y="170"/>
                    <a:pt x="86" y="170"/>
                    <a:pt x="86" y="170"/>
                  </a:cubicBezTo>
                  <a:cubicBezTo>
                    <a:pt x="91" y="203"/>
                    <a:pt x="116" y="229"/>
                    <a:pt x="149" y="233"/>
                  </a:cubicBezTo>
                  <a:cubicBezTo>
                    <a:pt x="149" y="266"/>
                    <a:pt x="149" y="266"/>
                    <a:pt x="149" y="266"/>
                  </a:cubicBezTo>
                  <a:cubicBezTo>
                    <a:pt x="99" y="261"/>
                    <a:pt x="59" y="221"/>
                    <a:pt x="54" y="170"/>
                  </a:cubicBezTo>
                  <a:close/>
                  <a:moveTo>
                    <a:pt x="170" y="266"/>
                  </a:moveTo>
                  <a:cubicBezTo>
                    <a:pt x="170" y="233"/>
                    <a:pt x="170" y="233"/>
                    <a:pt x="170" y="233"/>
                  </a:cubicBezTo>
                  <a:cubicBezTo>
                    <a:pt x="203" y="229"/>
                    <a:pt x="229" y="203"/>
                    <a:pt x="233" y="170"/>
                  </a:cubicBezTo>
                  <a:cubicBezTo>
                    <a:pt x="266" y="170"/>
                    <a:pt x="266" y="170"/>
                    <a:pt x="266" y="170"/>
                  </a:cubicBezTo>
                  <a:cubicBezTo>
                    <a:pt x="261" y="221"/>
                    <a:pt x="221" y="261"/>
                    <a:pt x="170" y="26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266" name="Freeform 434">
              <a:extLst>
                <a:ext uri="{FF2B5EF4-FFF2-40B4-BE49-F238E27FC236}">
                  <a16:creationId xmlns:a16="http://schemas.microsoft.com/office/drawing/2014/main" id="{08DA8CFD-BADC-4304-BF30-0A1E2FB9FC77}"/>
                </a:ext>
              </a:extLst>
            </p:cNvPr>
            <p:cNvSpPr>
              <a:spLocks noEditPoints="1"/>
            </p:cNvSpPr>
            <p:nvPr/>
          </p:nvSpPr>
          <p:spPr bwMode="auto">
            <a:xfrm>
              <a:off x="3505" y="1546"/>
              <a:ext cx="340" cy="341"/>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grpSp>
      <p:grpSp>
        <p:nvGrpSpPr>
          <p:cNvPr id="267" name="Group 349">
            <a:extLst>
              <a:ext uri="{FF2B5EF4-FFF2-40B4-BE49-F238E27FC236}">
                <a16:creationId xmlns:a16="http://schemas.microsoft.com/office/drawing/2014/main" id="{C23436CD-C17A-44D5-A3F4-F3F015C94B9F}"/>
              </a:ext>
            </a:extLst>
          </p:cNvPr>
          <p:cNvGrpSpPr>
            <a:grpSpLocks noChangeAspect="1"/>
          </p:cNvGrpSpPr>
          <p:nvPr/>
        </p:nvGrpSpPr>
        <p:grpSpPr bwMode="auto">
          <a:xfrm>
            <a:off x="4573022" y="3238500"/>
            <a:ext cx="367632" cy="367631"/>
            <a:chOff x="5018" y="1229"/>
            <a:chExt cx="340" cy="340"/>
          </a:xfrm>
          <a:solidFill>
            <a:schemeClr val="tx1"/>
          </a:solidFill>
        </p:grpSpPr>
        <p:sp>
          <p:nvSpPr>
            <p:cNvPr id="268" name="Freeform 350">
              <a:extLst>
                <a:ext uri="{FF2B5EF4-FFF2-40B4-BE49-F238E27FC236}">
                  <a16:creationId xmlns:a16="http://schemas.microsoft.com/office/drawing/2014/main" id="{51CDA168-BFCC-468E-9060-CEBA3EAA60B4}"/>
                </a:ext>
              </a:extLst>
            </p:cNvPr>
            <p:cNvSpPr>
              <a:spLocks noEditPoints="1"/>
            </p:cNvSpPr>
            <p:nvPr/>
          </p:nvSpPr>
          <p:spPr bwMode="auto">
            <a:xfrm>
              <a:off x="5103" y="1293"/>
              <a:ext cx="170" cy="212"/>
            </a:xfrm>
            <a:custGeom>
              <a:avLst/>
              <a:gdLst>
                <a:gd name="T0" fmla="*/ 160 w 256"/>
                <a:gd name="T1" fmla="*/ 85 h 320"/>
                <a:gd name="T2" fmla="*/ 10 w 256"/>
                <a:gd name="T3" fmla="*/ 85 h 320"/>
                <a:gd name="T4" fmla="*/ 0 w 256"/>
                <a:gd name="T5" fmla="*/ 96 h 320"/>
                <a:gd name="T6" fmla="*/ 0 w 256"/>
                <a:gd name="T7" fmla="*/ 309 h 320"/>
                <a:gd name="T8" fmla="*/ 10 w 256"/>
                <a:gd name="T9" fmla="*/ 320 h 320"/>
                <a:gd name="T10" fmla="*/ 160 w 256"/>
                <a:gd name="T11" fmla="*/ 320 h 320"/>
                <a:gd name="T12" fmla="*/ 170 w 256"/>
                <a:gd name="T13" fmla="*/ 309 h 320"/>
                <a:gd name="T14" fmla="*/ 170 w 256"/>
                <a:gd name="T15" fmla="*/ 96 h 320"/>
                <a:gd name="T16" fmla="*/ 160 w 256"/>
                <a:gd name="T17" fmla="*/ 85 h 320"/>
                <a:gd name="T18" fmla="*/ 149 w 256"/>
                <a:gd name="T19" fmla="*/ 298 h 320"/>
                <a:gd name="T20" fmla="*/ 21 w 256"/>
                <a:gd name="T21" fmla="*/ 298 h 320"/>
                <a:gd name="T22" fmla="*/ 21 w 256"/>
                <a:gd name="T23" fmla="*/ 106 h 320"/>
                <a:gd name="T24" fmla="*/ 149 w 256"/>
                <a:gd name="T25" fmla="*/ 106 h 320"/>
                <a:gd name="T26" fmla="*/ 149 w 256"/>
                <a:gd name="T27" fmla="*/ 298 h 320"/>
                <a:gd name="T28" fmla="*/ 213 w 256"/>
                <a:gd name="T29" fmla="*/ 53 h 320"/>
                <a:gd name="T30" fmla="*/ 213 w 256"/>
                <a:gd name="T31" fmla="*/ 266 h 320"/>
                <a:gd name="T32" fmla="*/ 202 w 256"/>
                <a:gd name="T33" fmla="*/ 277 h 320"/>
                <a:gd name="T34" fmla="*/ 192 w 256"/>
                <a:gd name="T35" fmla="*/ 266 h 320"/>
                <a:gd name="T36" fmla="*/ 192 w 256"/>
                <a:gd name="T37" fmla="*/ 64 h 320"/>
                <a:gd name="T38" fmla="*/ 53 w 256"/>
                <a:gd name="T39" fmla="*/ 64 h 320"/>
                <a:gd name="T40" fmla="*/ 42 w 256"/>
                <a:gd name="T41" fmla="*/ 53 h 320"/>
                <a:gd name="T42" fmla="*/ 53 w 256"/>
                <a:gd name="T43" fmla="*/ 42 h 320"/>
                <a:gd name="T44" fmla="*/ 202 w 256"/>
                <a:gd name="T45" fmla="*/ 42 h 320"/>
                <a:gd name="T46" fmla="*/ 213 w 256"/>
                <a:gd name="T47" fmla="*/ 53 h 320"/>
                <a:gd name="T48" fmla="*/ 256 w 256"/>
                <a:gd name="T49" fmla="*/ 10 h 320"/>
                <a:gd name="T50" fmla="*/ 256 w 256"/>
                <a:gd name="T51" fmla="*/ 224 h 320"/>
                <a:gd name="T52" fmla="*/ 245 w 256"/>
                <a:gd name="T53" fmla="*/ 234 h 320"/>
                <a:gd name="T54" fmla="*/ 234 w 256"/>
                <a:gd name="T55" fmla="*/ 224 h 320"/>
                <a:gd name="T56" fmla="*/ 234 w 256"/>
                <a:gd name="T57" fmla="*/ 21 h 320"/>
                <a:gd name="T58" fmla="*/ 96 w 256"/>
                <a:gd name="T59" fmla="*/ 21 h 320"/>
                <a:gd name="T60" fmla="*/ 85 w 256"/>
                <a:gd name="T61" fmla="*/ 10 h 320"/>
                <a:gd name="T62" fmla="*/ 96 w 256"/>
                <a:gd name="T63" fmla="*/ 0 h 320"/>
                <a:gd name="T64" fmla="*/ 245 w 256"/>
                <a:gd name="T65" fmla="*/ 0 h 320"/>
                <a:gd name="T66" fmla="*/ 256 w 256"/>
                <a:gd name="T67" fmla="*/ 10 h 320"/>
                <a:gd name="T68" fmla="*/ 32 w 256"/>
                <a:gd name="T69" fmla="*/ 266 h 320"/>
                <a:gd name="T70" fmla="*/ 42 w 256"/>
                <a:gd name="T71" fmla="*/ 256 h 320"/>
                <a:gd name="T72" fmla="*/ 128 w 256"/>
                <a:gd name="T73" fmla="*/ 256 h 320"/>
                <a:gd name="T74" fmla="*/ 138 w 256"/>
                <a:gd name="T75" fmla="*/ 266 h 320"/>
                <a:gd name="T76" fmla="*/ 128 w 256"/>
                <a:gd name="T77" fmla="*/ 277 h 320"/>
                <a:gd name="T78" fmla="*/ 42 w 256"/>
                <a:gd name="T79" fmla="*/ 277 h 320"/>
                <a:gd name="T80" fmla="*/ 32 w 256"/>
                <a:gd name="T81" fmla="*/ 266 h 320"/>
                <a:gd name="T82" fmla="*/ 32 w 256"/>
                <a:gd name="T83" fmla="*/ 224 h 320"/>
                <a:gd name="T84" fmla="*/ 42 w 256"/>
                <a:gd name="T85" fmla="*/ 213 h 320"/>
                <a:gd name="T86" fmla="*/ 128 w 256"/>
                <a:gd name="T87" fmla="*/ 213 h 320"/>
                <a:gd name="T88" fmla="*/ 138 w 256"/>
                <a:gd name="T89" fmla="*/ 224 h 320"/>
                <a:gd name="T90" fmla="*/ 128 w 256"/>
                <a:gd name="T91" fmla="*/ 234 h 320"/>
                <a:gd name="T92" fmla="*/ 42 w 256"/>
                <a:gd name="T93" fmla="*/ 234 h 320"/>
                <a:gd name="T94" fmla="*/ 32 w 256"/>
                <a:gd name="T95" fmla="*/ 224 h 320"/>
                <a:gd name="T96" fmla="*/ 32 w 256"/>
                <a:gd name="T97" fmla="*/ 181 h 320"/>
                <a:gd name="T98" fmla="*/ 42 w 256"/>
                <a:gd name="T99" fmla="*/ 170 h 320"/>
                <a:gd name="T100" fmla="*/ 128 w 256"/>
                <a:gd name="T101" fmla="*/ 170 h 320"/>
                <a:gd name="T102" fmla="*/ 138 w 256"/>
                <a:gd name="T103" fmla="*/ 181 h 320"/>
                <a:gd name="T104" fmla="*/ 128 w 256"/>
                <a:gd name="T105" fmla="*/ 192 h 320"/>
                <a:gd name="T106" fmla="*/ 42 w 256"/>
                <a:gd name="T107" fmla="*/ 192 h 320"/>
                <a:gd name="T108" fmla="*/ 32 w 256"/>
                <a:gd name="T109" fmla="*/ 181 h 320"/>
                <a:gd name="T110" fmla="*/ 32 w 256"/>
                <a:gd name="T111" fmla="*/ 138 h 320"/>
                <a:gd name="T112" fmla="*/ 42 w 256"/>
                <a:gd name="T113" fmla="*/ 128 h 320"/>
                <a:gd name="T114" fmla="*/ 128 w 256"/>
                <a:gd name="T115" fmla="*/ 128 h 320"/>
                <a:gd name="T116" fmla="*/ 138 w 256"/>
                <a:gd name="T117" fmla="*/ 138 h 320"/>
                <a:gd name="T118" fmla="*/ 128 w 256"/>
                <a:gd name="T119" fmla="*/ 149 h 320"/>
                <a:gd name="T120" fmla="*/ 42 w 256"/>
                <a:gd name="T121" fmla="*/ 149 h 320"/>
                <a:gd name="T122" fmla="*/ 32 w 256"/>
                <a:gd name="T123" fmla="*/ 138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56" h="320">
                  <a:moveTo>
                    <a:pt x="160" y="85"/>
                  </a:moveTo>
                  <a:cubicBezTo>
                    <a:pt x="10" y="85"/>
                    <a:pt x="10" y="85"/>
                    <a:pt x="10" y="85"/>
                  </a:cubicBezTo>
                  <a:cubicBezTo>
                    <a:pt x="4" y="85"/>
                    <a:pt x="0" y="90"/>
                    <a:pt x="0" y="96"/>
                  </a:cubicBezTo>
                  <a:cubicBezTo>
                    <a:pt x="0" y="309"/>
                    <a:pt x="0" y="309"/>
                    <a:pt x="0" y="309"/>
                  </a:cubicBezTo>
                  <a:cubicBezTo>
                    <a:pt x="0" y="315"/>
                    <a:pt x="4" y="320"/>
                    <a:pt x="10" y="320"/>
                  </a:cubicBezTo>
                  <a:cubicBezTo>
                    <a:pt x="160" y="320"/>
                    <a:pt x="160" y="320"/>
                    <a:pt x="160" y="320"/>
                  </a:cubicBezTo>
                  <a:cubicBezTo>
                    <a:pt x="166" y="320"/>
                    <a:pt x="170" y="315"/>
                    <a:pt x="170" y="309"/>
                  </a:cubicBezTo>
                  <a:cubicBezTo>
                    <a:pt x="170" y="96"/>
                    <a:pt x="170" y="96"/>
                    <a:pt x="170" y="96"/>
                  </a:cubicBezTo>
                  <a:cubicBezTo>
                    <a:pt x="170" y="90"/>
                    <a:pt x="166" y="85"/>
                    <a:pt x="160" y="85"/>
                  </a:cubicBezTo>
                  <a:close/>
                  <a:moveTo>
                    <a:pt x="149" y="298"/>
                  </a:moveTo>
                  <a:cubicBezTo>
                    <a:pt x="21" y="298"/>
                    <a:pt x="21" y="298"/>
                    <a:pt x="21" y="298"/>
                  </a:cubicBezTo>
                  <a:cubicBezTo>
                    <a:pt x="21" y="106"/>
                    <a:pt x="21" y="106"/>
                    <a:pt x="21" y="106"/>
                  </a:cubicBezTo>
                  <a:cubicBezTo>
                    <a:pt x="149" y="106"/>
                    <a:pt x="149" y="106"/>
                    <a:pt x="149" y="106"/>
                  </a:cubicBezTo>
                  <a:lnTo>
                    <a:pt x="149" y="298"/>
                  </a:lnTo>
                  <a:close/>
                  <a:moveTo>
                    <a:pt x="213" y="53"/>
                  </a:moveTo>
                  <a:cubicBezTo>
                    <a:pt x="213" y="266"/>
                    <a:pt x="213" y="266"/>
                    <a:pt x="213" y="266"/>
                  </a:cubicBezTo>
                  <a:cubicBezTo>
                    <a:pt x="213" y="272"/>
                    <a:pt x="208" y="277"/>
                    <a:pt x="202" y="277"/>
                  </a:cubicBezTo>
                  <a:cubicBezTo>
                    <a:pt x="196" y="277"/>
                    <a:pt x="192" y="272"/>
                    <a:pt x="192" y="266"/>
                  </a:cubicBezTo>
                  <a:cubicBezTo>
                    <a:pt x="192" y="64"/>
                    <a:pt x="192" y="64"/>
                    <a:pt x="192" y="64"/>
                  </a:cubicBezTo>
                  <a:cubicBezTo>
                    <a:pt x="53" y="64"/>
                    <a:pt x="53" y="64"/>
                    <a:pt x="53" y="64"/>
                  </a:cubicBezTo>
                  <a:cubicBezTo>
                    <a:pt x="47" y="64"/>
                    <a:pt x="42" y="59"/>
                    <a:pt x="42" y="53"/>
                  </a:cubicBezTo>
                  <a:cubicBezTo>
                    <a:pt x="42" y="47"/>
                    <a:pt x="47" y="42"/>
                    <a:pt x="53" y="42"/>
                  </a:cubicBezTo>
                  <a:cubicBezTo>
                    <a:pt x="202" y="42"/>
                    <a:pt x="202" y="42"/>
                    <a:pt x="202" y="42"/>
                  </a:cubicBezTo>
                  <a:cubicBezTo>
                    <a:pt x="208" y="42"/>
                    <a:pt x="213" y="47"/>
                    <a:pt x="213" y="53"/>
                  </a:cubicBezTo>
                  <a:close/>
                  <a:moveTo>
                    <a:pt x="256" y="10"/>
                  </a:moveTo>
                  <a:cubicBezTo>
                    <a:pt x="256" y="224"/>
                    <a:pt x="256" y="224"/>
                    <a:pt x="256" y="224"/>
                  </a:cubicBezTo>
                  <a:cubicBezTo>
                    <a:pt x="256" y="230"/>
                    <a:pt x="251" y="234"/>
                    <a:pt x="245" y="234"/>
                  </a:cubicBezTo>
                  <a:cubicBezTo>
                    <a:pt x="239" y="234"/>
                    <a:pt x="234" y="230"/>
                    <a:pt x="234" y="224"/>
                  </a:cubicBezTo>
                  <a:cubicBezTo>
                    <a:pt x="234" y="21"/>
                    <a:pt x="234" y="21"/>
                    <a:pt x="234" y="21"/>
                  </a:cubicBezTo>
                  <a:cubicBezTo>
                    <a:pt x="96" y="21"/>
                    <a:pt x="96" y="21"/>
                    <a:pt x="96" y="21"/>
                  </a:cubicBezTo>
                  <a:cubicBezTo>
                    <a:pt x="90" y="21"/>
                    <a:pt x="85" y="16"/>
                    <a:pt x="85" y="10"/>
                  </a:cubicBezTo>
                  <a:cubicBezTo>
                    <a:pt x="85" y="4"/>
                    <a:pt x="90" y="0"/>
                    <a:pt x="96" y="0"/>
                  </a:cubicBezTo>
                  <a:cubicBezTo>
                    <a:pt x="245" y="0"/>
                    <a:pt x="245" y="0"/>
                    <a:pt x="245" y="0"/>
                  </a:cubicBezTo>
                  <a:cubicBezTo>
                    <a:pt x="251" y="0"/>
                    <a:pt x="256" y="4"/>
                    <a:pt x="256" y="10"/>
                  </a:cubicBezTo>
                  <a:close/>
                  <a:moveTo>
                    <a:pt x="32" y="266"/>
                  </a:moveTo>
                  <a:cubicBezTo>
                    <a:pt x="32" y="260"/>
                    <a:pt x="36" y="256"/>
                    <a:pt x="42" y="256"/>
                  </a:cubicBezTo>
                  <a:cubicBezTo>
                    <a:pt x="128" y="256"/>
                    <a:pt x="128" y="256"/>
                    <a:pt x="128" y="256"/>
                  </a:cubicBezTo>
                  <a:cubicBezTo>
                    <a:pt x="134" y="256"/>
                    <a:pt x="138" y="260"/>
                    <a:pt x="138" y="266"/>
                  </a:cubicBezTo>
                  <a:cubicBezTo>
                    <a:pt x="138" y="272"/>
                    <a:pt x="134" y="277"/>
                    <a:pt x="128" y="277"/>
                  </a:cubicBezTo>
                  <a:cubicBezTo>
                    <a:pt x="42" y="277"/>
                    <a:pt x="42" y="277"/>
                    <a:pt x="42" y="277"/>
                  </a:cubicBezTo>
                  <a:cubicBezTo>
                    <a:pt x="36" y="277"/>
                    <a:pt x="32" y="272"/>
                    <a:pt x="32" y="266"/>
                  </a:cubicBezTo>
                  <a:close/>
                  <a:moveTo>
                    <a:pt x="32" y="224"/>
                  </a:moveTo>
                  <a:cubicBezTo>
                    <a:pt x="32" y="218"/>
                    <a:pt x="36" y="213"/>
                    <a:pt x="42" y="213"/>
                  </a:cubicBezTo>
                  <a:cubicBezTo>
                    <a:pt x="128" y="213"/>
                    <a:pt x="128" y="213"/>
                    <a:pt x="128" y="213"/>
                  </a:cubicBezTo>
                  <a:cubicBezTo>
                    <a:pt x="134" y="213"/>
                    <a:pt x="138" y="218"/>
                    <a:pt x="138" y="224"/>
                  </a:cubicBezTo>
                  <a:cubicBezTo>
                    <a:pt x="138" y="230"/>
                    <a:pt x="134" y="234"/>
                    <a:pt x="128" y="234"/>
                  </a:cubicBezTo>
                  <a:cubicBezTo>
                    <a:pt x="42" y="234"/>
                    <a:pt x="42" y="234"/>
                    <a:pt x="42" y="234"/>
                  </a:cubicBezTo>
                  <a:cubicBezTo>
                    <a:pt x="36" y="234"/>
                    <a:pt x="32" y="230"/>
                    <a:pt x="32" y="224"/>
                  </a:cubicBezTo>
                  <a:close/>
                  <a:moveTo>
                    <a:pt x="32" y="181"/>
                  </a:moveTo>
                  <a:cubicBezTo>
                    <a:pt x="32" y="175"/>
                    <a:pt x="36" y="170"/>
                    <a:pt x="42" y="170"/>
                  </a:cubicBezTo>
                  <a:cubicBezTo>
                    <a:pt x="128" y="170"/>
                    <a:pt x="128" y="170"/>
                    <a:pt x="128" y="170"/>
                  </a:cubicBezTo>
                  <a:cubicBezTo>
                    <a:pt x="134" y="170"/>
                    <a:pt x="138" y="175"/>
                    <a:pt x="138" y="181"/>
                  </a:cubicBezTo>
                  <a:cubicBezTo>
                    <a:pt x="138" y="187"/>
                    <a:pt x="134" y="192"/>
                    <a:pt x="128" y="192"/>
                  </a:cubicBezTo>
                  <a:cubicBezTo>
                    <a:pt x="42" y="192"/>
                    <a:pt x="42" y="192"/>
                    <a:pt x="42" y="192"/>
                  </a:cubicBezTo>
                  <a:cubicBezTo>
                    <a:pt x="36" y="192"/>
                    <a:pt x="32" y="187"/>
                    <a:pt x="32" y="181"/>
                  </a:cubicBezTo>
                  <a:close/>
                  <a:moveTo>
                    <a:pt x="32" y="138"/>
                  </a:moveTo>
                  <a:cubicBezTo>
                    <a:pt x="32" y="132"/>
                    <a:pt x="36" y="128"/>
                    <a:pt x="42" y="128"/>
                  </a:cubicBezTo>
                  <a:cubicBezTo>
                    <a:pt x="128" y="128"/>
                    <a:pt x="128" y="128"/>
                    <a:pt x="128" y="128"/>
                  </a:cubicBezTo>
                  <a:cubicBezTo>
                    <a:pt x="134" y="128"/>
                    <a:pt x="138" y="132"/>
                    <a:pt x="138" y="138"/>
                  </a:cubicBezTo>
                  <a:cubicBezTo>
                    <a:pt x="138" y="144"/>
                    <a:pt x="134" y="149"/>
                    <a:pt x="128" y="149"/>
                  </a:cubicBezTo>
                  <a:cubicBezTo>
                    <a:pt x="42" y="149"/>
                    <a:pt x="42" y="149"/>
                    <a:pt x="42" y="149"/>
                  </a:cubicBezTo>
                  <a:cubicBezTo>
                    <a:pt x="36" y="149"/>
                    <a:pt x="32" y="144"/>
                    <a:pt x="32" y="13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269" name="Freeform 351">
              <a:extLst>
                <a:ext uri="{FF2B5EF4-FFF2-40B4-BE49-F238E27FC236}">
                  <a16:creationId xmlns:a16="http://schemas.microsoft.com/office/drawing/2014/main" id="{EB5D49FA-40D9-462F-A8FF-A6A5B1510B17}"/>
                </a:ext>
              </a:extLst>
            </p:cNvPr>
            <p:cNvSpPr>
              <a:spLocks noEditPoints="1"/>
            </p:cNvSpPr>
            <p:nvPr/>
          </p:nvSpPr>
          <p:spPr bwMode="auto">
            <a:xfrm>
              <a:off x="5018" y="1229"/>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grpSp>
      <p:grpSp>
        <p:nvGrpSpPr>
          <p:cNvPr id="270" name="Group 266">
            <a:extLst>
              <a:ext uri="{FF2B5EF4-FFF2-40B4-BE49-F238E27FC236}">
                <a16:creationId xmlns:a16="http://schemas.microsoft.com/office/drawing/2014/main" id="{54D7CFAF-5185-4343-B8A7-6B819B8E325E}"/>
              </a:ext>
            </a:extLst>
          </p:cNvPr>
          <p:cNvGrpSpPr>
            <a:grpSpLocks noChangeAspect="1"/>
          </p:cNvGrpSpPr>
          <p:nvPr/>
        </p:nvGrpSpPr>
        <p:grpSpPr bwMode="auto">
          <a:xfrm>
            <a:off x="4572000" y="2679700"/>
            <a:ext cx="369676" cy="369676"/>
            <a:chOff x="1926" y="792"/>
            <a:chExt cx="340" cy="340"/>
          </a:xfrm>
          <a:solidFill>
            <a:schemeClr val="tx1"/>
          </a:solidFill>
        </p:grpSpPr>
        <p:sp>
          <p:nvSpPr>
            <p:cNvPr id="271" name="Freeform 267">
              <a:extLst>
                <a:ext uri="{FF2B5EF4-FFF2-40B4-BE49-F238E27FC236}">
                  <a16:creationId xmlns:a16="http://schemas.microsoft.com/office/drawing/2014/main" id="{5C3B9AB0-91A0-4A16-9446-BCD2B7785960}"/>
                </a:ext>
              </a:extLst>
            </p:cNvPr>
            <p:cNvSpPr>
              <a:spLocks noEditPoints="1"/>
            </p:cNvSpPr>
            <p:nvPr/>
          </p:nvSpPr>
          <p:spPr bwMode="auto">
            <a:xfrm>
              <a:off x="1926" y="792"/>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272" name="Freeform 268">
              <a:extLst>
                <a:ext uri="{FF2B5EF4-FFF2-40B4-BE49-F238E27FC236}">
                  <a16:creationId xmlns:a16="http://schemas.microsoft.com/office/drawing/2014/main" id="{9BCDAC61-6DF2-4AD7-803E-3F03849A12FB}"/>
                </a:ext>
              </a:extLst>
            </p:cNvPr>
            <p:cNvSpPr>
              <a:spLocks noEditPoints="1"/>
            </p:cNvSpPr>
            <p:nvPr/>
          </p:nvSpPr>
          <p:spPr bwMode="auto">
            <a:xfrm>
              <a:off x="1996" y="875"/>
              <a:ext cx="196" cy="157"/>
            </a:xfrm>
            <a:custGeom>
              <a:avLst/>
              <a:gdLst>
                <a:gd name="T0" fmla="*/ 75 w 295"/>
                <a:gd name="T1" fmla="*/ 163 h 237"/>
                <a:gd name="T2" fmla="*/ 118 w 295"/>
                <a:gd name="T3" fmla="*/ 120 h 237"/>
                <a:gd name="T4" fmla="*/ 75 w 295"/>
                <a:gd name="T5" fmla="*/ 77 h 237"/>
                <a:gd name="T6" fmla="*/ 32 w 295"/>
                <a:gd name="T7" fmla="*/ 120 h 237"/>
                <a:gd name="T8" fmla="*/ 75 w 295"/>
                <a:gd name="T9" fmla="*/ 163 h 237"/>
                <a:gd name="T10" fmla="*/ 75 w 295"/>
                <a:gd name="T11" fmla="*/ 99 h 237"/>
                <a:gd name="T12" fmla="*/ 96 w 295"/>
                <a:gd name="T13" fmla="*/ 120 h 237"/>
                <a:gd name="T14" fmla="*/ 75 w 295"/>
                <a:gd name="T15" fmla="*/ 141 h 237"/>
                <a:gd name="T16" fmla="*/ 54 w 295"/>
                <a:gd name="T17" fmla="*/ 120 h 237"/>
                <a:gd name="T18" fmla="*/ 75 w 295"/>
                <a:gd name="T19" fmla="*/ 99 h 237"/>
                <a:gd name="T20" fmla="*/ 171 w 295"/>
                <a:gd name="T21" fmla="*/ 90 h 237"/>
                <a:gd name="T22" fmla="*/ 182 w 295"/>
                <a:gd name="T23" fmla="*/ 119 h 237"/>
                <a:gd name="T24" fmla="*/ 171 w 295"/>
                <a:gd name="T25" fmla="*/ 148 h 237"/>
                <a:gd name="T26" fmla="*/ 163 w 295"/>
                <a:gd name="T27" fmla="*/ 151 h 237"/>
                <a:gd name="T28" fmla="*/ 156 w 295"/>
                <a:gd name="T29" fmla="*/ 149 h 237"/>
                <a:gd name="T30" fmla="*/ 155 w 295"/>
                <a:gd name="T31" fmla="*/ 133 h 237"/>
                <a:gd name="T32" fmla="*/ 161 w 295"/>
                <a:gd name="T33" fmla="*/ 119 h 237"/>
                <a:gd name="T34" fmla="*/ 155 w 295"/>
                <a:gd name="T35" fmla="*/ 105 h 237"/>
                <a:gd name="T36" fmla="*/ 156 w 295"/>
                <a:gd name="T37" fmla="*/ 90 h 237"/>
                <a:gd name="T38" fmla="*/ 171 w 295"/>
                <a:gd name="T39" fmla="*/ 90 h 237"/>
                <a:gd name="T40" fmla="*/ 239 w 295"/>
                <a:gd name="T41" fmla="*/ 119 h 237"/>
                <a:gd name="T42" fmla="*/ 204 w 295"/>
                <a:gd name="T43" fmla="*/ 192 h 237"/>
                <a:gd name="T44" fmla="*/ 197 w 295"/>
                <a:gd name="T45" fmla="*/ 194 h 237"/>
                <a:gd name="T46" fmla="*/ 189 w 295"/>
                <a:gd name="T47" fmla="*/ 191 h 237"/>
                <a:gd name="T48" fmla="*/ 190 w 295"/>
                <a:gd name="T49" fmla="*/ 176 h 237"/>
                <a:gd name="T50" fmla="*/ 217 w 295"/>
                <a:gd name="T51" fmla="*/ 119 h 237"/>
                <a:gd name="T52" fmla="*/ 190 w 295"/>
                <a:gd name="T53" fmla="*/ 63 h 237"/>
                <a:gd name="T54" fmla="*/ 189 w 295"/>
                <a:gd name="T55" fmla="*/ 48 h 237"/>
                <a:gd name="T56" fmla="*/ 204 w 295"/>
                <a:gd name="T57" fmla="*/ 47 h 237"/>
                <a:gd name="T58" fmla="*/ 239 w 295"/>
                <a:gd name="T59" fmla="*/ 119 h 237"/>
                <a:gd name="T60" fmla="*/ 295 w 295"/>
                <a:gd name="T61" fmla="*/ 119 h 237"/>
                <a:gd name="T62" fmla="*/ 238 w 295"/>
                <a:gd name="T63" fmla="*/ 235 h 237"/>
                <a:gd name="T64" fmla="*/ 231 w 295"/>
                <a:gd name="T65" fmla="*/ 237 h 237"/>
                <a:gd name="T66" fmla="*/ 223 w 295"/>
                <a:gd name="T67" fmla="*/ 233 h 237"/>
                <a:gd name="T68" fmla="*/ 225 w 295"/>
                <a:gd name="T69" fmla="*/ 218 h 237"/>
                <a:gd name="T70" fmla="*/ 274 w 295"/>
                <a:gd name="T71" fmla="*/ 119 h 237"/>
                <a:gd name="T72" fmla="*/ 225 w 295"/>
                <a:gd name="T73" fmla="*/ 20 h 237"/>
                <a:gd name="T74" fmla="*/ 223 w 295"/>
                <a:gd name="T75" fmla="*/ 5 h 237"/>
                <a:gd name="T76" fmla="*/ 238 w 295"/>
                <a:gd name="T77" fmla="*/ 3 h 237"/>
                <a:gd name="T78" fmla="*/ 295 w 295"/>
                <a:gd name="T79" fmla="*/ 119 h 237"/>
                <a:gd name="T80" fmla="*/ 150 w 295"/>
                <a:gd name="T81" fmla="*/ 195 h 237"/>
                <a:gd name="T82" fmla="*/ 150 w 295"/>
                <a:gd name="T83" fmla="*/ 227 h 237"/>
                <a:gd name="T84" fmla="*/ 139 w 295"/>
                <a:gd name="T85" fmla="*/ 237 h 237"/>
                <a:gd name="T86" fmla="*/ 128 w 295"/>
                <a:gd name="T87" fmla="*/ 227 h 237"/>
                <a:gd name="T88" fmla="*/ 128 w 295"/>
                <a:gd name="T89" fmla="*/ 205 h 237"/>
                <a:gd name="T90" fmla="*/ 22 w 295"/>
                <a:gd name="T91" fmla="*/ 205 h 237"/>
                <a:gd name="T92" fmla="*/ 22 w 295"/>
                <a:gd name="T93" fmla="*/ 227 h 237"/>
                <a:gd name="T94" fmla="*/ 11 w 295"/>
                <a:gd name="T95" fmla="*/ 237 h 237"/>
                <a:gd name="T96" fmla="*/ 0 w 295"/>
                <a:gd name="T97" fmla="*/ 227 h 237"/>
                <a:gd name="T98" fmla="*/ 0 w 295"/>
                <a:gd name="T99" fmla="*/ 195 h 237"/>
                <a:gd name="T100" fmla="*/ 11 w 295"/>
                <a:gd name="T101" fmla="*/ 184 h 237"/>
                <a:gd name="T102" fmla="*/ 139 w 295"/>
                <a:gd name="T103" fmla="*/ 184 h 237"/>
                <a:gd name="T104" fmla="*/ 150 w 295"/>
                <a:gd name="T105" fmla="*/ 195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95" h="237">
                  <a:moveTo>
                    <a:pt x="75" y="163"/>
                  </a:moveTo>
                  <a:cubicBezTo>
                    <a:pt x="99" y="163"/>
                    <a:pt x="118" y="144"/>
                    <a:pt x="118" y="120"/>
                  </a:cubicBezTo>
                  <a:cubicBezTo>
                    <a:pt x="118" y="96"/>
                    <a:pt x="99" y="77"/>
                    <a:pt x="75" y="77"/>
                  </a:cubicBezTo>
                  <a:cubicBezTo>
                    <a:pt x="51" y="77"/>
                    <a:pt x="32" y="96"/>
                    <a:pt x="32" y="120"/>
                  </a:cubicBezTo>
                  <a:cubicBezTo>
                    <a:pt x="32" y="144"/>
                    <a:pt x="51" y="163"/>
                    <a:pt x="75" y="163"/>
                  </a:cubicBezTo>
                  <a:close/>
                  <a:moveTo>
                    <a:pt x="75" y="99"/>
                  </a:moveTo>
                  <a:cubicBezTo>
                    <a:pt x="87" y="99"/>
                    <a:pt x="96" y="108"/>
                    <a:pt x="96" y="120"/>
                  </a:cubicBezTo>
                  <a:cubicBezTo>
                    <a:pt x="96" y="132"/>
                    <a:pt x="87" y="141"/>
                    <a:pt x="75" y="141"/>
                  </a:cubicBezTo>
                  <a:cubicBezTo>
                    <a:pt x="63" y="141"/>
                    <a:pt x="54" y="132"/>
                    <a:pt x="54" y="120"/>
                  </a:cubicBezTo>
                  <a:cubicBezTo>
                    <a:pt x="54" y="108"/>
                    <a:pt x="63" y="99"/>
                    <a:pt x="75" y="99"/>
                  </a:cubicBezTo>
                  <a:close/>
                  <a:moveTo>
                    <a:pt x="171" y="90"/>
                  </a:moveTo>
                  <a:cubicBezTo>
                    <a:pt x="178" y="98"/>
                    <a:pt x="182" y="109"/>
                    <a:pt x="182" y="119"/>
                  </a:cubicBezTo>
                  <a:cubicBezTo>
                    <a:pt x="182" y="130"/>
                    <a:pt x="178" y="140"/>
                    <a:pt x="171" y="148"/>
                  </a:cubicBezTo>
                  <a:cubicBezTo>
                    <a:pt x="169" y="150"/>
                    <a:pt x="166" y="151"/>
                    <a:pt x="163" y="151"/>
                  </a:cubicBezTo>
                  <a:cubicBezTo>
                    <a:pt x="160" y="151"/>
                    <a:pt x="158" y="150"/>
                    <a:pt x="156" y="149"/>
                  </a:cubicBezTo>
                  <a:cubicBezTo>
                    <a:pt x="151" y="144"/>
                    <a:pt x="151" y="138"/>
                    <a:pt x="155" y="133"/>
                  </a:cubicBezTo>
                  <a:cubicBezTo>
                    <a:pt x="159" y="130"/>
                    <a:pt x="161" y="124"/>
                    <a:pt x="161" y="119"/>
                  </a:cubicBezTo>
                  <a:cubicBezTo>
                    <a:pt x="161" y="114"/>
                    <a:pt x="159" y="109"/>
                    <a:pt x="155" y="105"/>
                  </a:cubicBezTo>
                  <a:cubicBezTo>
                    <a:pt x="151" y="101"/>
                    <a:pt x="151" y="94"/>
                    <a:pt x="156" y="90"/>
                  </a:cubicBezTo>
                  <a:cubicBezTo>
                    <a:pt x="160" y="86"/>
                    <a:pt x="167" y="86"/>
                    <a:pt x="171" y="90"/>
                  </a:cubicBezTo>
                  <a:close/>
                  <a:moveTo>
                    <a:pt x="239" y="119"/>
                  </a:moveTo>
                  <a:cubicBezTo>
                    <a:pt x="239" y="147"/>
                    <a:pt x="226" y="174"/>
                    <a:pt x="204" y="192"/>
                  </a:cubicBezTo>
                  <a:cubicBezTo>
                    <a:pt x="202" y="194"/>
                    <a:pt x="200" y="194"/>
                    <a:pt x="197" y="194"/>
                  </a:cubicBezTo>
                  <a:cubicBezTo>
                    <a:pt x="194" y="194"/>
                    <a:pt x="191" y="193"/>
                    <a:pt x="189" y="191"/>
                  </a:cubicBezTo>
                  <a:cubicBezTo>
                    <a:pt x="185" y="186"/>
                    <a:pt x="186" y="179"/>
                    <a:pt x="190" y="176"/>
                  </a:cubicBezTo>
                  <a:cubicBezTo>
                    <a:pt x="207" y="161"/>
                    <a:pt x="217" y="141"/>
                    <a:pt x="217" y="119"/>
                  </a:cubicBezTo>
                  <a:cubicBezTo>
                    <a:pt x="217" y="98"/>
                    <a:pt x="207" y="77"/>
                    <a:pt x="190" y="63"/>
                  </a:cubicBezTo>
                  <a:cubicBezTo>
                    <a:pt x="186" y="59"/>
                    <a:pt x="185" y="52"/>
                    <a:pt x="189" y="48"/>
                  </a:cubicBezTo>
                  <a:cubicBezTo>
                    <a:pt x="193" y="43"/>
                    <a:pt x="200" y="43"/>
                    <a:pt x="204" y="47"/>
                  </a:cubicBezTo>
                  <a:cubicBezTo>
                    <a:pt x="226" y="65"/>
                    <a:pt x="239" y="91"/>
                    <a:pt x="239" y="119"/>
                  </a:cubicBezTo>
                  <a:close/>
                  <a:moveTo>
                    <a:pt x="295" y="119"/>
                  </a:moveTo>
                  <a:cubicBezTo>
                    <a:pt x="295" y="164"/>
                    <a:pt x="274" y="206"/>
                    <a:pt x="238" y="235"/>
                  </a:cubicBezTo>
                  <a:cubicBezTo>
                    <a:pt x="236" y="237"/>
                    <a:pt x="234" y="237"/>
                    <a:pt x="231" y="237"/>
                  </a:cubicBezTo>
                  <a:cubicBezTo>
                    <a:pt x="228" y="237"/>
                    <a:pt x="225" y="236"/>
                    <a:pt x="223" y="233"/>
                  </a:cubicBezTo>
                  <a:cubicBezTo>
                    <a:pt x="219" y="229"/>
                    <a:pt x="220" y="222"/>
                    <a:pt x="225" y="218"/>
                  </a:cubicBezTo>
                  <a:cubicBezTo>
                    <a:pt x="256" y="194"/>
                    <a:pt x="274" y="158"/>
                    <a:pt x="274" y="119"/>
                  </a:cubicBezTo>
                  <a:cubicBezTo>
                    <a:pt x="274" y="81"/>
                    <a:pt x="256" y="45"/>
                    <a:pt x="225" y="20"/>
                  </a:cubicBezTo>
                  <a:cubicBezTo>
                    <a:pt x="220" y="17"/>
                    <a:pt x="219" y="10"/>
                    <a:pt x="223" y="5"/>
                  </a:cubicBezTo>
                  <a:cubicBezTo>
                    <a:pt x="227" y="1"/>
                    <a:pt x="233" y="0"/>
                    <a:pt x="238" y="3"/>
                  </a:cubicBezTo>
                  <a:cubicBezTo>
                    <a:pt x="274" y="32"/>
                    <a:pt x="295" y="74"/>
                    <a:pt x="295" y="119"/>
                  </a:cubicBezTo>
                  <a:close/>
                  <a:moveTo>
                    <a:pt x="150" y="195"/>
                  </a:moveTo>
                  <a:cubicBezTo>
                    <a:pt x="150" y="227"/>
                    <a:pt x="150" y="227"/>
                    <a:pt x="150" y="227"/>
                  </a:cubicBezTo>
                  <a:cubicBezTo>
                    <a:pt x="150" y="233"/>
                    <a:pt x="145" y="237"/>
                    <a:pt x="139" y="237"/>
                  </a:cubicBezTo>
                  <a:cubicBezTo>
                    <a:pt x="133" y="237"/>
                    <a:pt x="128" y="233"/>
                    <a:pt x="128" y="227"/>
                  </a:cubicBezTo>
                  <a:cubicBezTo>
                    <a:pt x="128" y="205"/>
                    <a:pt x="128" y="205"/>
                    <a:pt x="128" y="205"/>
                  </a:cubicBezTo>
                  <a:cubicBezTo>
                    <a:pt x="22" y="205"/>
                    <a:pt x="22" y="205"/>
                    <a:pt x="22" y="205"/>
                  </a:cubicBezTo>
                  <a:cubicBezTo>
                    <a:pt x="22" y="227"/>
                    <a:pt x="22" y="227"/>
                    <a:pt x="22" y="227"/>
                  </a:cubicBezTo>
                  <a:cubicBezTo>
                    <a:pt x="22" y="233"/>
                    <a:pt x="17" y="237"/>
                    <a:pt x="11" y="237"/>
                  </a:cubicBezTo>
                  <a:cubicBezTo>
                    <a:pt x="5" y="237"/>
                    <a:pt x="0" y="233"/>
                    <a:pt x="0" y="227"/>
                  </a:cubicBezTo>
                  <a:cubicBezTo>
                    <a:pt x="0" y="195"/>
                    <a:pt x="0" y="195"/>
                    <a:pt x="0" y="195"/>
                  </a:cubicBezTo>
                  <a:cubicBezTo>
                    <a:pt x="0" y="189"/>
                    <a:pt x="5" y="184"/>
                    <a:pt x="11" y="184"/>
                  </a:cubicBezTo>
                  <a:cubicBezTo>
                    <a:pt x="139" y="184"/>
                    <a:pt x="139" y="184"/>
                    <a:pt x="139" y="184"/>
                  </a:cubicBezTo>
                  <a:cubicBezTo>
                    <a:pt x="145" y="184"/>
                    <a:pt x="150" y="189"/>
                    <a:pt x="150" y="19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grpSp>
      <p:grpSp>
        <p:nvGrpSpPr>
          <p:cNvPr id="273" name="Group 252">
            <a:extLst>
              <a:ext uri="{FF2B5EF4-FFF2-40B4-BE49-F238E27FC236}">
                <a16:creationId xmlns:a16="http://schemas.microsoft.com/office/drawing/2014/main" id="{17096EF1-CB02-43AD-8042-3276C44748E7}"/>
              </a:ext>
            </a:extLst>
          </p:cNvPr>
          <p:cNvGrpSpPr>
            <a:grpSpLocks noChangeAspect="1"/>
          </p:cNvGrpSpPr>
          <p:nvPr/>
        </p:nvGrpSpPr>
        <p:grpSpPr bwMode="auto">
          <a:xfrm>
            <a:off x="4573318" y="2133600"/>
            <a:ext cx="367041" cy="367041"/>
            <a:chOff x="5024" y="718"/>
            <a:chExt cx="340" cy="340"/>
          </a:xfrm>
          <a:solidFill>
            <a:schemeClr val="tx1"/>
          </a:solidFill>
        </p:grpSpPr>
        <p:sp>
          <p:nvSpPr>
            <p:cNvPr id="274" name="Freeform 253">
              <a:extLst>
                <a:ext uri="{FF2B5EF4-FFF2-40B4-BE49-F238E27FC236}">
                  <a16:creationId xmlns:a16="http://schemas.microsoft.com/office/drawing/2014/main" id="{86037400-7A65-4715-8856-8ACC0844D405}"/>
                </a:ext>
              </a:extLst>
            </p:cNvPr>
            <p:cNvSpPr>
              <a:spLocks/>
            </p:cNvSpPr>
            <p:nvPr/>
          </p:nvSpPr>
          <p:spPr bwMode="auto">
            <a:xfrm>
              <a:off x="5088" y="782"/>
              <a:ext cx="212" cy="212"/>
            </a:xfrm>
            <a:custGeom>
              <a:avLst/>
              <a:gdLst>
                <a:gd name="T0" fmla="*/ 181 w 320"/>
                <a:gd name="T1" fmla="*/ 320 h 320"/>
                <a:gd name="T2" fmla="*/ 181 w 320"/>
                <a:gd name="T3" fmla="*/ 320 h 320"/>
                <a:gd name="T4" fmla="*/ 171 w 320"/>
                <a:gd name="T5" fmla="*/ 311 h 320"/>
                <a:gd name="T6" fmla="*/ 126 w 320"/>
                <a:gd name="T7" fmla="*/ 63 h 320"/>
                <a:gd name="T8" fmla="*/ 95 w 320"/>
                <a:gd name="T9" fmla="*/ 194 h 320"/>
                <a:gd name="T10" fmla="*/ 85 w 320"/>
                <a:gd name="T11" fmla="*/ 202 h 320"/>
                <a:gd name="T12" fmla="*/ 75 w 320"/>
                <a:gd name="T13" fmla="*/ 195 h 320"/>
                <a:gd name="T14" fmla="*/ 60 w 320"/>
                <a:gd name="T15" fmla="*/ 152 h 320"/>
                <a:gd name="T16" fmla="*/ 51 w 320"/>
                <a:gd name="T17" fmla="*/ 166 h 320"/>
                <a:gd name="T18" fmla="*/ 42 w 320"/>
                <a:gd name="T19" fmla="*/ 170 h 320"/>
                <a:gd name="T20" fmla="*/ 10 w 320"/>
                <a:gd name="T21" fmla="*/ 170 h 320"/>
                <a:gd name="T22" fmla="*/ 0 w 320"/>
                <a:gd name="T23" fmla="*/ 160 h 320"/>
                <a:gd name="T24" fmla="*/ 10 w 320"/>
                <a:gd name="T25" fmla="*/ 149 h 320"/>
                <a:gd name="T26" fmla="*/ 37 w 320"/>
                <a:gd name="T27" fmla="*/ 149 h 320"/>
                <a:gd name="T28" fmla="*/ 55 w 320"/>
                <a:gd name="T29" fmla="*/ 122 h 320"/>
                <a:gd name="T30" fmla="*/ 65 w 320"/>
                <a:gd name="T31" fmla="*/ 117 h 320"/>
                <a:gd name="T32" fmla="*/ 74 w 320"/>
                <a:gd name="T33" fmla="*/ 124 h 320"/>
                <a:gd name="T34" fmla="*/ 83 w 320"/>
                <a:gd name="T35" fmla="*/ 153 h 320"/>
                <a:gd name="T36" fmla="*/ 117 w 320"/>
                <a:gd name="T37" fmla="*/ 8 h 320"/>
                <a:gd name="T38" fmla="*/ 128 w 320"/>
                <a:gd name="T39" fmla="*/ 0 h 320"/>
                <a:gd name="T40" fmla="*/ 138 w 320"/>
                <a:gd name="T41" fmla="*/ 8 h 320"/>
                <a:gd name="T42" fmla="*/ 182 w 320"/>
                <a:gd name="T43" fmla="*/ 253 h 320"/>
                <a:gd name="T44" fmla="*/ 213 w 320"/>
                <a:gd name="T45" fmla="*/ 104 h 320"/>
                <a:gd name="T46" fmla="*/ 223 w 320"/>
                <a:gd name="T47" fmla="*/ 96 h 320"/>
                <a:gd name="T48" fmla="*/ 234 w 320"/>
                <a:gd name="T49" fmla="*/ 103 h 320"/>
                <a:gd name="T50" fmla="*/ 254 w 320"/>
                <a:gd name="T51" fmla="*/ 164 h 320"/>
                <a:gd name="T52" fmla="*/ 256 w 320"/>
                <a:gd name="T53" fmla="*/ 157 h 320"/>
                <a:gd name="T54" fmla="*/ 266 w 320"/>
                <a:gd name="T55" fmla="*/ 149 h 320"/>
                <a:gd name="T56" fmla="*/ 309 w 320"/>
                <a:gd name="T57" fmla="*/ 149 h 320"/>
                <a:gd name="T58" fmla="*/ 320 w 320"/>
                <a:gd name="T59" fmla="*/ 160 h 320"/>
                <a:gd name="T60" fmla="*/ 309 w 320"/>
                <a:gd name="T61" fmla="*/ 170 h 320"/>
                <a:gd name="T62" fmla="*/ 275 w 320"/>
                <a:gd name="T63" fmla="*/ 170 h 320"/>
                <a:gd name="T64" fmla="*/ 266 w 320"/>
                <a:gd name="T65" fmla="*/ 205 h 320"/>
                <a:gd name="T66" fmla="*/ 256 w 320"/>
                <a:gd name="T67" fmla="*/ 213 h 320"/>
                <a:gd name="T68" fmla="*/ 246 w 320"/>
                <a:gd name="T69" fmla="*/ 206 h 320"/>
                <a:gd name="T70" fmla="*/ 226 w 320"/>
                <a:gd name="T71" fmla="*/ 147 h 320"/>
                <a:gd name="T72" fmla="*/ 191 w 320"/>
                <a:gd name="T73" fmla="*/ 311 h 320"/>
                <a:gd name="T74" fmla="*/ 181 w 320"/>
                <a:gd name="T75" fmla="*/ 320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20" h="320">
                  <a:moveTo>
                    <a:pt x="181" y="320"/>
                  </a:moveTo>
                  <a:cubicBezTo>
                    <a:pt x="181" y="320"/>
                    <a:pt x="181" y="320"/>
                    <a:pt x="181" y="320"/>
                  </a:cubicBezTo>
                  <a:cubicBezTo>
                    <a:pt x="176" y="320"/>
                    <a:pt x="171" y="316"/>
                    <a:pt x="171" y="311"/>
                  </a:cubicBezTo>
                  <a:cubicBezTo>
                    <a:pt x="126" y="63"/>
                    <a:pt x="126" y="63"/>
                    <a:pt x="126" y="63"/>
                  </a:cubicBezTo>
                  <a:cubicBezTo>
                    <a:pt x="95" y="194"/>
                    <a:pt x="95" y="194"/>
                    <a:pt x="95" y="194"/>
                  </a:cubicBezTo>
                  <a:cubicBezTo>
                    <a:pt x="94" y="199"/>
                    <a:pt x="90" y="202"/>
                    <a:pt x="85" y="202"/>
                  </a:cubicBezTo>
                  <a:cubicBezTo>
                    <a:pt x="81" y="203"/>
                    <a:pt x="76" y="200"/>
                    <a:pt x="75" y="195"/>
                  </a:cubicBezTo>
                  <a:cubicBezTo>
                    <a:pt x="60" y="152"/>
                    <a:pt x="60" y="152"/>
                    <a:pt x="60" y="152"/>
                  </a:cubicBezTo>
                  <a:cubicBezTo>
                    <a:pt x="51" y="166"/>
                    <a:pt x="51" y="166"/>
                    <a:pt x="51" y="166"/>
                  </a:cubicBezTo>
                  <a:cubicBezTo>
                    <a:pt x="49" y="169"/>
                    <a:pt x="46" y="170"/>
                    <a:pt x="42" y="170"/>
                  </a:cubicBezTo>
                  <a:cubicBezTo>
                    <a:pt x="10" y="170"/>
                    <a:pt x="10" y="170"/>
                    <a:pt x="10" y="170"/>
                  </a:cubicBezTo>
                  <a:cubicBezTo>
                    <a:pt x="4" y="170"/>
                    <a:pt x="0" y="166"/>
                    <a:pt x="0" y="160"/>
                  </a:cubicBezTo>
                  <a:cubicBezTo>
                    <a:pt x="0" y="154"/>
                    <a:pt x="4" y="149"/>
                    <a:pt x="10" y="149"/>
                  </a:cubicBezTo>
                  <a:cubicBezTo>
                    <a:pt x="37" y="149"/>
                    <a:pt x="37" y="149"/>
                    <a:pt x="37" y="149"/>
                  </a:cubicBezTo>
                  <a:cubicBezTo>
                    <a:pt x="55" y="122"/>
                    <a:pt x="55" y="122"/>
                    <a:pt x="55" y="122"/>
                  </a:cubicBezTo>
                  <a:cubicBezTo>
                    <a:pt x="57" y="118"/>
                    <a:pt x="61" y="117"/>
                    <a:pt x="65" y="117"/>
                  </a:cubicBezTo>
                  <a:cubicBezTo>
                    <a:pt x="69" y="118"/>
                    <a:pt x="72" y="120"/>
                    <a:pt x="74" y="124"/>
                  </a:cubicBezTo>
                  <a:cubicBezTo>
                    <a:pt x="83" y="153"/>
                    <a:pt x="83" y="153"/>
                    <a:pt x="83" y="153"/>
                  </a:cubicBezTo>
                  <a:cubicBezTo>
                    <a:pt x="117" y="8"/>
                    <a:pt x="117" y="8"/>
                    <a:pt x="117" y="8"/>
                  </a:cubicBezTo>
                  <a:cubicBezTo>
                    <a:pt x="118" y="3"/>
                    <a:pt x="123" y="0"/>
                    <a:pt x="128" y="0"/>
                  </a:cubicBezTo>
                  <a:cubicBezTo>
                    <a:pt x="133" y="0"/>
                    <a:pt x="137" y="3"/>
                    <a:pt x="138" y="8"/>
                  </a:cubicBezTo>
                  <a:cubicBezTo>
                    <a:pt x="182" y="253"/>
                    <a:pt x="182" y="253"/>
                    <a:pt x="182" y="253"/>
                  </a:cubicBezTo>
                  <a:cubicBezTo>
                    <a:pt x="213" y="104"/>
                    <a:pt x="213" y="104"/>
                    <a:pt x="213" y="104"/>
                  </a:cubicBezTo>
                  <a:cubicBezTo>
                    <a:pt x="214" y="99"/>
                    <a:pt x="218" y="96"/>
                    <a:pt x="223" y="96"/>
                  </a:cubicBezTo>
                  <a:cubicBezTo>
                    <a:pt x="228" y="95"/>
                    <a:pt x="232" y="98"/>
                    <a:pt x="234" y="103"/>
                  </a:cubicBezTo>
                  <a:cubicBezTo>
                    <a:pt x="254" y="164"/>
                    <a:pt x="254" y="164"/>
                    <a:pt x="254" y="164"/>
                  </a:cubicBezTo>
                  <a:cubicBezTo>
                    <a:pt x="256" y="157"/>
                    <a:pt x="256" y="157"/>
                    <a:pt x="256" y="157"/>
                  </a:cubicBezTo>
                  <a:cubicBezTo>
                    <a:pt x="257" y="152"/>
                    <a:pt x="261" y="149"/>
                    <a:pt x="266" y="149"/>
                  </a:cubicBezTo>
                  <a:cubicBezTo>
                    <a:pt x="309" y="149"/>
                    <a:pt x="309" y="149"/>
                    <a:pt x="309" y="149"/>
                  </a:cubicBezTo>
                  <a:cubicBezTo>
                    <a:pt x="315" y="149"/>
                    <a:pt x="320" y="154"/>
                    <a:pt x="320" y="160"/>
                  </a:cubicBezTo>
                  <a:cubicBezTo>
                    <a:pt x="320" y="166"/>
                    <a:pt x="315" y="170"/>
                    <a:pt x="309" y="170"/>
                  </a:cubicBezTo>
                  <a:cubicBezTo>
                    <a:pt x="275" y="170"/>
                    <a:pt x="275" y="170"/>
                    <a:pt x="275" y="170"/>
                  </a:cubicBezTo>
                  <a:cubicBezTo>
                    <a:pt x="266" y="205"/>
                    <a:pt x="266" y="205"/>
                    <a:pt x="266" y="205"/>
                  </a:cubicBezTo>
                  <a:cubicBezTo>
                    <a:pt x="265" y="210"/>
                    <a:pt x="261" y="213"/>
                    <a:pt x="256" y="213"/>
                  </a:cubicBezTo>
                  <a:cubicBezTo>
                    <a:pt x="251" y="213"/>
                    <a:pt x="247" y="210"/>
                    <a:pt x="246" y="206"/>
                  </a:cubicBezTo>
                  <a:cubicBezTo>
                    <a:pt x="226" y="147"/>
                    <a:pt x="226" y="147"/>
                    <a:pt x="226" y="147"/>
                  </a:cubicBezTo>
                  <a:cubicBezTo>
                    <a:pt x="191" y="311"/>
                    <a:pt x="191" y="311"/>
                    <a:pt x="191" y="311"/>
                  </a:cubicBezTo>
                  <a:cubicBezTo>
                    <a:pt x="190" y="316"/>
                    <a:pt x="186" y="320"/>
                    <a:pt x="181" y="32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275" name="Freeform 254">
              <a:extLst>
                <a:ext uri="{FF2B5EF4-FFF2-40B4-BE49-F238E27FC236}">
                  <a16:creationId xmlns:a16="http://schemas.microsoft.com/office/drawing/2014/main" id="{7DD033B3-4F5B-40BE-A5B0-7F12E7AFCFAA}"/>
                </a:ext>
              </a:extLst>
            </p:cNvPr>
            <p:cNvSpPr>
              <a:spLocks noEditPoints="1"/>
            </p:cNvSpPr>
            <p:nvPr/>
          </p:nvSpPr>
          <p:spPr bwMode="auto">
            <a:xfrm>
              <a:off x="5024" y="718"/>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grpSp>
      <p:grpSp>
        <p:nvGrpSpPr>
          <p:cNvPr id="276" name="Group 904">
            <a:extLst>
              <a:ext uri="{FF2B5EF4-FFF2-40B4-BE49-F238E27FC236}">
                <a16:creationId xmlns:a16="http://schemas.microsoft.com/office/drawing/2014/main" id="{22897FE1-7F1E-4456-BA1E-536FF568A1BF}"/>
              </a:ext>
            </a:extLst>
          </p:cNvPr>
          <p:cNvGrpSpPr>
            <a:grpSpLocks noChangeAspect="1"/>
          </p:cNvGrpSpPr>
          <p:nvPr/>
        </p:nvGrpSpPr>
        <p:grpSpPr bwMode="auto">
          <a:xfrm>
            <a:off x="4572778" y="4356100"/>
            <a:ext cx="368121" cy="367041"/>
            <a:chOff x="3518" y="3551"/>
            <a:chExt cx="341" cy="340"/>
          </a:xfrm>
          <a:solidFill>
            <a:schemeClr val="tx1"/>
          </a:solidFill>
        </p:grpSpPr>
        <p:sp>
          <p:nvSpPr>
            <p:cNvPr id="277" name="Freeform 905">
              <a:extLst>
                <a:ext uri="{FF2B5EF4-FFF2-40B4-BE49-F238E27FC236}">
                  <a16:creationId xmlns:a16="http://schemas.microsoft.com/office/drawing/2014/main" id="{382C165D-BB73-4312-908A-9B7E21C9B05D}"/>
                </a:ext>
              </a:extLst>
            </p:cNvPr>
            <p:cNvSpPr>
              <a:spLocks noEditPoints="1"/>
            </p:cNvSpPr>
            <p:nvPr/>
          </p:nvSpPr>
          <p:spPr bwMode="auto">
            <a:xfrm>
              <a:off x="3518" y="3551"/>
              <a:ext cx="341" cy="340"/>
            </a:xfrm>
            <a:custGeom>
              <a:avLst/>
              <a:gdLst>
                <a:gd name="T0" fmla="*/ 256 w 512"/>
                <a:gd name="T1" fmla="*/ 22 h 512"/>
                <a:gd name="T2" fmla="*/ 491 w 512"/>
                <a:gd name="T3" fmla="*/ 256 h 512"/>
                <a:gd name="T4" fmla="*/ 256 w 512"/>
                <a:gd name="T5" fmla="*/ 491 h 512"/>
                <a:gd name="T6" fmla="*/ 21 w 512"/>
                <a:gd name="T7" fmla="*/ 256 h 512"/>
                <a:gd name="T8" fmla="*/ 256 w 512"/>
                <a:gd name="T9" fmla="*/ 22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2"/>
                  </a:moveTo>
                  <a:cubicBezTo>
                    <a:pt x="385" y="22"/>
                    <a:pt x="491" y="127"/>
                    <a:pt x="491" y="256"/>
                  </a:cubicBezTo>
                  <a:cubicBezTo>
                    <a:pt x="491" y="386"/>
                    <a:pt x="385" y="491"/>
                    <a:pt x="256" y="491"/>
                  </a:cubicBezTo>
                  <a:cubicBezTo>
                    <a:pt x="127" y="491"/>
                    <a:pt x="21" y="386"/>
                    <a:pt x="21" y="256"/>
                  </a:cubicBezTo>
                  <a:cubicBezTo>
                    <a:pt x="21" y="127"/>
                    <a:pt x="127" y="22"/>
                    <a:pt x="256" y="22"/>
                  </a:cubicBezTo>
                  <a:moveTo>
                    <a:pt x="256" y="0"/>
                  </a:moveTo>
                  <a:cubicBezTo>
                    <a:pt x="115" y="0"/>
                    <a:pt x="0" y="115"/>
                    <a:pt x="0" y="256"/>
                  </a:cubicBezTo>
                  <a:cubicBezTo>
                    <a:pt x="0" y="398"/>
                    <a:pt x="115" y="512"/>
                    <a:pt x="256" y="512"/>
                  </a:cubicBezTo>
                  <a:cubicBezTo>
                    <a:pt x="397" y="512"/>
                    <a:pt x="512" y="398"/>
                    <a:pt x="512" y="256"/>
                  </a:cubicBezTo>
                  <a:cubicBezTo>
                    <a:pt x="512" y="115"/>
                    <a:pt x="397" y="0"/>
                    <a:pt x="25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278" name="Freeform 906">
              <a:extLst>
                <a:ext uri="{FF2B5EF4-FFF2-40B4-BE49-F238E27FC236}">
                  <a16:creationId xmlns:a16="http://schemas.microsoft.com/office/drawing/2014/main" id="{544072C5-51B6-4426-8E72-F04381924B60}"/>
                </a:ext>
              </a:extLst>
            </p:cNvPr>
            <p:cNvSpPr>
              <a:spLocks noEditPoints="1"/>
            </p:cNvSpPr>
            <p:nvPr/>
          </p:nvSpPr>
          <p:spPr bwMode="auto">
            <a:xfrm>
              <a:off x="3625" y="3615"/>
              <a:ext cx="127" cy="212"/>
            </a:xfrm>
            <a:custGeom>
              <a:avLst/>
              <a:gdLst>
                <a:gd name="T0" fmla="*/ 107 w 192"/>
                <a:gd name="T1" fmla="*/ 267 h 320"/>
                <a:gd name="T2" fmla="*/ 96 w 192"/>
                <a:gd name="T3" fmla="*/ 278 h 320"/>
                <a:gd name="T4" fmla="*/ 85 w 192"/>
                <a:gd name="T5" fmla="*/ 267 h 320"/>
                <a:gd name="T6" fmla="*/ 96 w 192"/>
                <a:gd name="T7" fmla="*/ 256 h 320"/>
                <a:gd name="T8" fmla="*/ 107 w 192"/>
                <a:gd name="T9" fmla="*/ 267 h 320"/>
                <a:gd name="T10" fmla="*/ 192 w 192"/>
                <a:gd name="T11" fmla="*/ 22 h 320"/>
                <a:gd name="T12" fmla="*/ 192 w 192"/>
                <a:gd name="T13" fmla="*/ 299 h 320"/>
                <a:gd name="T14" fmla="*/ 169 w 192"/>
                <a:gd name="T15" fmla="*/ 320 h 320"/>
                <a:gd name="T16" fmla="*/ 23 w 192"/>
                <a:gd name="T17" fmla="*/ 320 h 320"/>
                <a:gd name="T18" fmla="*/ 0 w 192"/>
                <a:gd name="T19" fmla="*/ 299 h 320"/>
                <a:gd name="T20" fmla="*/ 0 w 192"/>
                <a:gd name="T21" fmla="*/ 22 h 320"/>
                <a:gd name="T22" fmla="*/ 23 w 192"/>
                <a:gd name="T23" fmla="*/ 0 h 320"/>
                <a:gd name="T24" fmla="*/ 169 w 192"/>
                <a:gd name="T25" fmla="*/ 0 h 320"/>
                <a:gd name="T26" fmla="*/ 192 w 192"/>
                <a:gd name="T27" fmla="*/ 22 h 320"/>
                <a:gd name="T28" fmla="*/ 171 w 192"/>
                <a:gd name="T29" fmla="*/ 298 h 320"/>
                <a:gd name="T30" fmla="*/ 171 w 192"/>
                <a:gd name="T31" fmla="*/ 22 h 320"/>
                <a:gd name="T32" fmla="*/ 169 w 192"/>
                <a:gd name="T33" fmla="*/ 22 h 320"/>
                <a:gd name="T34" fmla="*/ 23 w 192"/>
                <a:gd name="T35" fmla="*/ 22 h 320"/>
                <a:gd name="T36" fmla="*/ 21 w 192"/>
                <a:gd name="T37" fmla="*/ 22 h 320"/>
                <a:gd name="T38" fmla="*/ 21 w 192"/>
                <a:gd name="T39" fmla="*/ 299 h 320"/>
                <a:gd name="T40" fmla="*/ 21 w 192"/>
                <a:gd name="T41" fmla="*/ 299 h 320"/>
                <a:gd name="T42" fmla="*/ 23 w 192"/>
                <a:gd name="T43" fmla="*/ 299 h 320"/>
                <a:gd name="T44" fmla="*/ 169 w 192"/>
                <a:gd name="T45" fmla="*/ 299 h 320"/>
                <a:gd name="T46" fmla="*/ 171 w 192"/>
                <a:gd name="T47" fmla="*/ 298 h 320"/>
                <a:gd name="T48" fmla="*/ 160 w 192"/>
                <a:gd name="T49" fmla="*/ 43 h 320"/>
                <a:gd name="T50" fmla="*/ 160 w 192"/>
                <a:gd name="T51" fmla="*/ 224 h 320"/>
                <a:gd name="T52" fmla="*/ 149 w 192"/>
                <a:gd name="T53" fmla="*/ 235 h 320"/>
                <a:gd name="T54" fmla="*/ 43 w 192"/>
                <a:gd name="T55" fmla="*/ 235 h 320"/>
                <a:gd name="T56" fmla="*/ 32 w 192"/>
                <a:gd name="T57" fmla="*/ 224 h 320"/>
                <a:gd name="T58" fmla="*/ 32 w 192"/>
                <a:gd name="T59" fmla="*/ 43 h 320"/>
                <a:gd name="T60" fmla="*/ 43 w 192"/>
                <a:gd name="T61" fmla="*/ 32 h 320"/>
                <a:gd name="T62" fmla="*/ 149 w 192"/>
                <a:gd name="T63" fmla="*/ 32 h 320"/>
                <a:gd name="T64" fmla="*/ 160 w 192"/>
                <a:gd name="T65" fmla="*/ 43 h 320"/>
                <a:gd name="T66" fmla="*/ 139 w 192"/>
                <a:gd name="T67" fmla="*/ 54 h 320"/>
                <a:gd name="T68" fmla="*/ 53 w 192"/>
                <a:gd name="T69" fmla="*/ 54 h 320"/>
                <a:gd name="T70" fmla="*/ 53 w 192"/>
                <a:gd name="T71" fmla="*/ 214 h 320"/>
                <a:gd name="T72" fmla="*/ 139 w 192"/>
                <a:gd name="T73" fmla="*/ 214 h 320"/>
                <a:gd name="T74" fmla="*/ 139 w 192"/>
                <a:gd name="T75" fmla="*/ 54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92" h="320">
                  <a:moveTo>
                    <a:pt x="107" y="267"/>
                  </a:moveTo>
                  <a:cubicBezTo>
                    <a:pt x="107" y="273"/>
                    <a:pt x="102" y="278"/>
                    <a:pt x="96" y="278"/>
                  </a:cubicBezTo>
                  <a:cubicBezTo>
                    <a:pt x="90" y="278"/>
                    <a:pt x="85" y="273"/>
                    <a:pt x="85" y="267"/>
                  </a:cubicBezTo>
                  <a:cubicBezTo>
                    <a:pt x="85" y="261"/>
                    <a:pt x="90" y="256"/>
                    <a:pt x="96" y="256"/>
                  </a:cubicBezTo>
                  <a:cubicBezTo>
                    <a:pt x="102" y="256"/>
                    <a:pt x="107" y="261"/>
                    <a:pt x="107" y="267"/>
                  </a:cubicBezTo>
                  <a:close/>
                  <a:moveTo>
                    <a:pt x="192" y="22"/>
                  </a:moveTo>
                  <a:cubicBezTo>
                    <a:pt x="192" y="299"/>
                    <a:pt x="192" y="299"/>
                    <a:pt x="192" y="299"/>
                  </a:cubicBezTo>
                  <a:cubicBezTo>
                    <a:pt x="192" y="311"/>
                    <a:pt x="182" y="320"/>
                    <a:pt x="169" y="320"/>
                  </a:cubicBezTo>
                  <a:cubicBezTo>
                    <a:pt x="23" y="320"/>
                    <a:pt x="23" y="320"/>
                    <a:pt x="23" y="320"/>
                  </a:cubicBezTo>
                  <a:cubicBezTo>
                    <a:pt x="10" y="320"/>
                    <a:pt x="0" y="311"/>
                    <a:pt x="0" y="299"/>
                  </a:cubicBezTo>
                  <a:cubicBezTo>
                    <a:pt x="0" y="22"/>
                    <a:pt x="0" y="22"/>
                    <a:pt x="0" y="22"/>
                  </a:cubicBezTo>
                  <a:cubicBezTo>
                    <a:pt x="0" y="10"/>
                    <a:pt x="10" y="0"/>
                    <a:pt x="23" y="0"/>
                  </a:cubicBezTo>
                  <a:cubicBezTo>
                    <a:pt x="169" y="0"/>
                    <a:pt x="169" y="0"/>
                    <a:pt x="169" y="0"/>
                  </a:cubicBezTo>
                  <a:cubicBezTo>
                    <a:pt x="182" y="0"/>
                    <a:pt x="192" y="10"/>
                    <a:pt x="192" y="22"/>
                  </a:cubicBezTo>
                  <a:close/>
                  <a:moveTo>
                    <a:pt x="171" y="298"/>
                  </a:moveTo>
                  <a:cubicBezTo>
                    <a:pt x="171" y="22"/>
                    <a:pt x="171" y="22"/>
                    <a:pt x="171" y="22"/>
                  </a:cubicBezTo>
                  <a:cubicBezTo>
                    <a:pt x="171" y="22"/>
                    <a:pt x="170" y="22"/>
                    <a:pt x="169" y="22"/>
                  </a:cubicBezTo>
                  <a:cubicBezTo>
                    <a:pt x="23" y="22"/>
                    <a:pt x="23" y="22"/>
                    <a:pt x="23" y="22"/>
                  </a:cubicBezTo>
                  <a:cubicBezTo>
                    <a:pt x="22" y="22"/>
                    <a:pt x="21" y="22"/>
                    <a:pt x="21" y="22"/>
                  </a:cubicBezTo>
                  <a:cubicBezTo>
                    <a:pt x="21" y="299"/>
                    <a:pt x="21" y="299"/>
                    <a:pt x="21" y="299"/>
                  </a:cubicBezTo>
                  <a:cubicBezTo>
                    <a:pt x="21" y="299"/>
                    <a:pt x="21" y="299"/>
                    <a:pt x="21" y="299"/>
                  </a:cubicBezTo>
                  <a:cubicBezTo>
                    <a:pt x="22" y="299"/>
                    <a:pt x="22" y="299"/>
                    <a:pt x="23" y="299"/>
                  </a:cubicBezTo>
                  <a:cubicBezTo>
                    <a:pt x="169" y="299"/>
                    <a:pt x="169" y="299"/>
                    <a:pt x="169" y="299"/>
                  </a:cubicBezTo>
                  <a:cubicBezTo>
                    <a:pt x="170" y="299"/>
                    <a:pt x="171" y="299"/>
                    <a:pt x="171" y="298"/>
                  </a:cubicBezTo>
                  <a:close/>
                  <a:moveTo>
                    <a:pt x="160" y="43"/>
                  </a:moveTo>
                  <a:cubicBezTo>
                    <a:pt x="160" y="224"/>
                    <a:pt x="160" y="224"/>
                    <a:pt x="160" y="224"/>
                  </a:cubicBezTo>
                  <a:cubicBezTo>
                    <a:pt x="160" y="230"/>
                    <a:pt x="155" y="235"/>
                    <a:pt x="149" y="235"/>
                  </a:cubicBezTo>
                  <a:cubicBezTo>
                    <a:pt x="43" y="235"/>
                    <a:pt x="43" y="235"/>
                    <a:pt x="43" y="235"/>
                  </a:cubicBezTo>
                  <a:cubicBezTo>
                    <a:pt x="37" y="235"/>
                    <a:pt x="32" y="230"/>
                    <a:pt x="32" y="224"/>
                  </a:cubicBezTo>
                  <a:cubicBezTo>
                    <a:pt x="32" y="43"/>
                    <a:pt x="32" y="43"/>
                    <a:pt x="32" y="43"/>
                  </a:cubicBezTo>
                  <a:cubicBezTo>
                    <a:pt x="32" y="37"/>
                    <a:pt x="37" y="32"/>
                    <a:pt x="43" y="32"/>
                  </a:cubicBezTo>
                  <a:cubicBezTo>
                    <a:pt x="149" y="32"/>
                    <a:pt x="149" y="32"/>
                    <a:pt x="149" y="32"/>
                  </a:cubicBezTo>
                  <a:cubicBezTo>
                    <a:pt x="155" y="32"/>
                    <a:pt x="160" y="37"/>
                    <a:pt x="160" y="43"/>
                  </a:cubicBezTo>
                  <a:close/>
                  <a:moveTo>
                    <a:pt x="139" y="54"/>
                  </a:moveTo>
                  <a:cubicBezTo>
                    <a:pt x="53" y="54"/>
                    <a:pt x="53" y="54"/>
                    <a:pt x="53" y="54"/>
                  </a:cubicBezTo>
                  <a:cubicBezTo>
                    <a:pt x="53" y="214"/>
                    <a:pt x="53" y="214"/>
                    <a:pt x="53" y="214"/>
                  </a:cubicBezTo>
                  <a:cubicBezTo>
                    <a:pt x="139" y="214"/>
                    <a:pt x="139" y="214"/>
                    <a:pt x="139" y="214"/>
                  </a:cubicBezTo>
                  <a:lnTo>
                    <a:pt x="139" y="5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grpSp>
      <p:grpSp>
        <p:nvGrpSpPr>
          <p:cNvPr id="279" name="Group 844">
            <a:extLst>
              <a:ext uri="{FF2B5EF4-FFF2-40B4-BE49-F238E27FC236}">
                <a16:creationId xmlns:a16="http://schemas.microsoft.com/office/drawing/2014/main" id="{ACAB5180-CA0D-45B1-95C4-04958A889D4D}"/>
              </a:ext>
            </a:extLst>
          </p:cNvPr>
          <p:cNvGrpSpPr>
            <a:grpSpLocks noChangeAspect="1"/>
          </p:cNvGrpSpPr>
          <p:nvPr/>
        </p:nvGrpSpPr>
        <p:grpSpPr bwMode="auto">
          <a:xfrm>
            <a:off x="4572847" y="5448300"/>
            <a:ext cx="367982" cy="367982"/>
            <a:chOff x="4857" y="3821"/>
            <a:chExt cx="340" cy="340"/>
          </a:xfrm>
          <a:solidFill>
            <a:schemeClr val="tx1"/>
          </a:solidFill>
        </p:grpSpPr>
        <p:sp>
          <p:nvSpPr>
            <p:cNvPr id="280" name="Freeform 845">
              <a:extLst>
                <a:ext uri="{FF2B5EF4-FFF2-40B4-BE49-F238E27FC236}">
                  <a16:creationId xmlns:a16="http://schemas.microsoft.com/office/drawing/2014/main" id="{B22CBEF7-B886-477B-9B77-5B2DFF463E01}"/>
                </a:ext>
              </a:extLst>
            </p:cNvPr>
            <p:cNvSpPr>
              <a:spLocks noEditPoints="1"/>
            </p:cNvSpPr>
            <p:nvPr/>
          </p:nvSpPr>
          <p:spPr bwMode="auto">
            <a:xfrm>
              <a:off x="4857" y="3821"/>
              <a:ext cx="340" cy="340"/>
            </a:xfrm>
            <a:custGeom>
              <a:avLst/>
              <a:gdLst>
                <a:gd name="T0" fmla="*/ 256 w 512"/>
                <a:gd name="T1" fmla="*/ 21 h 512"/>
                <a:gd name="T2" fmla="*/ 21 w 512"/>
                <a:gd name="T3" fmla="*/ 256 h 512"/>
                <a:gd name="T4" fmla="*/ 256 w 512"/>
                <a:gd name="T5" fmla="*/ 490 h 512"/>
                <a:gd name="T6" fmla="*/ 490 w 512"/>
                <a:gd name="T7" fmla="*/ 256 h 512"/>
                <a:gd name="T8" fmla="*/ 256 w 512"/>
                <a:gd name="T9" fmla="*/ 21 h 512"/>
                <a:gd name="T10" fmla="*/ 256 w 512"/>
                <a:gd name="T11" fmla="*/ 0 h 512"/>
                <a:gd name="T12" fmla="*/ 512 w 512"/>
                <a:gd name="T13" fmla="*/ 256 h 512"/>
                <a:gd name="T14" fmla="*/ 256 w 512"/>
                <a:gd name="T15" fmla="*/ 512 h 512"/>
                <a:gd name="T16" fmla="*/ 0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126" y="21"/>
                    <a:pt x="21" y="126"/>
                    <a:pt x="21" y="256"/>
                  </a:cubicBezTo>
                  <a:cubicBezTo>
                    <a:pt x="21" y="385"/>
                    <a:pt x="126" y="490"/>
                    <a:pt x="256" y="490"/>
                  </a:cubicBezTo>
                  <a:cubicBezTo>
                    <a:pt x="385" y="490"/>
                    <a:pt x="490" y="385"/>
                    <a:pt x="490" y="256"/>
                  </a:cubicBezTo>
                  <a:cubicBezTo>
                    <a:pt x="490" y="126"/>
                    <a:pt x="385" y="21"/>
                    <a:pt x="256" y="21"/>
                  </a:cubicBezTo>
                  <a:moveTo>
                    <a:pt x="256" y="0"/>
                  </a:moveTo>
                  <a:cubicBezTo>
                    <a:pt x="397" y="0"/>
                    <a:pt x="512" y="114"/>
                    <a:pt x="512" y="256"/>
                  </a:cubicBezTo>
                  <a:cubicBezTo>
                    <a:pt x="512" y="397"/>
                    <a:pt x="397" y="512"/>
                    <a:pt x="256" y="512"/>
                  </a:cubicBezTo>
                  <a:cubicBezTo>
                    <a:pt x="114" y="512"/>
                    <a:pt x="0" y="397"/>
                    <a:pt x="0" y="256"/>
                  </a:cubicBezTo>
                  <a:cubicBezTo>
                    <a:pt x="0" y="114"/>
                    <a:pt x="114" y="0"/>
                    <a:pt x="25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281" name="Freeform 846">
              <a:extLst>
                <a:ext uri="{FF2B5EF4-FFF2-40B4-BE49-F238E27FC236}">
                  <a16:creationId xmlns:a16="http://schemas.microsoft.com/office/drawing/2014/main" id="{FE0CD1F7-03F1-4CB9-AC1B-7771418B5E4E}"/>
                </a:ext>
              </a:extLst>
            </p:cNvPr>
            <p:cNvSpPr>
              <a:spLocks noEditPoints="1"/>
            </p:cNvSpPr>
            <p:nvPr/>
          </p:nvSpPr>
          <p:spPr bwMode="auto">
            <a:xfrm>
              <a:off x="4921" y="3899"/>
              <a:ext cx="212" cy="170"/>
            </a:xfrm>
            <a:custGeom>
              <a:avLst/>
              <a:gdLst>
                <a:gd name="T0" fmla="*/ 64 w 320"/>
                <a:gd name="T1" fmla="*/ 171 h 256"/>
                <a:gd name="T2" fmla="*/ 64 w 320"/>
                <a:gd name="T3" fmla="*/ 128 h 256"/>
                <a:gd name="T4" fmla="*/ 256 w 320"/>
                <a:gd name="T5" fmla="*/ 128 h 256"/>
                <a:gd name="T6" fmla="*/ 256 w 320"/>
                <a:gd name="T7" fmla="*/ 171 h 256"/>
                <a:gd name="T8" fmla="*/ 256 w 320"/>
                <a:gd name="T9" fmla="*/ 128 h 256"/>
                <a:gd name="T10" fmla="*/ 309 w 320"/>
                <a:gd name="T11" fmla="*/ 202 h 256"/>
                <a:gd name="T12" fmla="*/ 298 w 320"/>
                <a:gd name="T13" fmla="*/ 256 h 256"/>
                <a:gd name="T14" fmla="*/ 234 w 320"/>
                <a:gd name="T15" fmla="*/ 245 h 256"/>
                <a:gd name="T16" fmla="*/ 165 w 320"/>
                <a:gd name="T17" fmla="*/ 224 h 256"/>
                <a:gd name="T18" fmla="*/ 85 w 320"/>
                <a:gd name="T19" fmla="*/ 245 h 256"/>
                <a:gd name="T20" fmla="*/ 21 w 320"/>
                <a:gd name="T21" fmla="*/ 256 h 256"/>
                <a:gd name="T22" fmla="*/ 10 w 320"/>
                <a:gd name="T23" fmla="*/ 203 h 256"/>
                <a:gd name="T24" fmla="*/ 10 w 320"/>
                <a:gd name="T25" fmla="*/ 203 h 256"/>
                <a:gd name="T26" fmla="*/ 10 w 320"/>
                <a:gd name="T27" fmla="*/ 203 h 256"/>
                <a:gd name="T28" fmla="*/ 10 w 320"/>
                <a:gd name="T29" fmla="*/ 199 h 256"/>
                <a:gd name="T30" fmla="*/ 0 w 320"/>
                <a:gd name="T31" fmla="*/ 181 h 256"/>
                <a:gd name="T32" fmla="*/ 44 w 320"/>
                <a:gd name="T33" fmla="*/ 88 h 256"/>
                <a:gd name="T34" fmla="*/ 32 w 320"/>
                <a:gd name="T35" fmla="*/ 85 h 256"/>
                <a:gd name="T36" fmla="*/ 32 w 320"/>
                <a:gd name="T37" fmla="*/ 64 h 256"/>
                <a:gd name="T38" fmla="*/ 64 w 320"/>
                <a:gd name="T39" fmla="*/ 29 h 256"/>
                <a:gd name="T40" fmla="*/ 106 w 320"/>
                <a:gd name="T41" fmla="*/ 0 h 256"/>
                <a:gd name="T42" fmla="*/ 254 w 320"/>
                <a:gd name="T43" fmla="*/ 27 h 256"/>
                <a:gd name="T44" fmla="*/ 267 w 320"/>
                <a:gd name="T45" fmla="*/ 64 h 256"/>
                <a:gd name="T46" fmla="*/ 298 w 320"/>
                <a:gd name="T47" fmla="*/ 75 h 256"/>
                <a:gd name="T48" fmla="*/ 274 w 320"/>
                <a:gd name="T49" fmla="*/ 85 h 256"/>
                <a:gd name="T50" fmla="*/ 320 w 320"/>
                <a:gd name="T51" fmla="*/ 149 h 256"/>
                <a:gd name="T52" fmla="*/ 316 w 320"/>
                <a:gd name="T53" fmla="*/ 194 h 256"/>
                <a:gd name="T54" fmla="*/ 252 w 320"/>
                <a:gd name="T55" fmla="*/ 85 h 256"/>
                <a:gd name="T56" fmla="*/ 213 w 320"/>
                <a:gd name="T57" fmla="*/ 21 h 256"/>
                <a:gd name="T58" fmla="*/ 84 w 320"/>
                <a:gd name="T59" fmla="*/ 36 h 256"/>
                <a:gd name="T60" fmla="*/ 64 w 320"/>
                <a:gd name="T61" fmla="*/ 217 h 256"/>
                <a:gd name="T62" fmla="*/ 32 w 320"/>
                <a:gd name="T63" fmla="*/ 235 h 256"/>
                <a:gd name="T64" fmla="*/ 64 w 320"/>
                <a:gd name="T65" fmla="*/ 217 h 256"/>
                <a:gd name="T66" fmla="*/ 298 w 320"/>
                <a:gd name="T67" fmla="*/ 183 h 256"/>
                <a:gd name="T68" fmla="*/ 298 w 320"/>
                <a:gd name="T69" fmla="*/ 149 h 256"/>
                <a:gd name="T70" fmla="*/ 62 w 320"/>
                <a:gd name="T71" fmla="*/ 107 h 256"/>
                <a:gd name="T72" fmla="*/ 21 w 320"/>
                <a:gd name="T73" fmla="*/ 180 h 256"/>
                <a:gd name="T74" fmla="*/ 288 w 320"/>
                <a:gd name="T75" fmla="*/ 212 h 256"/>
                <a:gd name="T76" fmla="*/ 256 w 320"/>
                <a:gd name="T77" fmla="*/ 235 h 256"/>
                <a:gd name="T78" fmla="*/ 288 w 320"/>
                <a:gd name="T79" fmla="*/ 212 h 256"/>
                <a:gd name="T80" fmla="*/ 128 w 320"/>
                <a:gd name="T81" fmla="*/ 139 h 256"/>
                <a:gd name="T82" fmla="*/ 128 w 320"/>
                <a:gd name="T83" fmla="*/ 160 h 256"/>
                <a:gd name="T84" fmla="*/ 202 w 320"/>
                <a:gd name="T85" fmla="*/ 149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20" h="256">
                  <a:moveTo>
                    <a:pt x="85" y="149"/>
                  </a:moveTo>
                  <a:cubicBezTo>
                    <a:pt x="85" y="161"/>
                    <a:pt x="75" y="171"/>
                    <a:pt x="64" y="171"/>
                  </a:cubicBezTo>
                  <a:cubicBezTo>
                    <a:pt x="52" y="171"/>
                    <a:pt x="42" y="161"/>
                    <a:pt x="42" y="149"/>
                  </a:cubicBezTo>
                  <a:cubicBezTo>
                    <a:pt x="42" y="138"/>
                    <a:pt x="52" y="128"/>
                    <a:pt x="64" y="128"/>
                  </a:cubicBezTo>
                  <a:cubicBezTo>
                    <a:pt x="75" y="128"/>
                    <a:pt x="85" y="138"/>
                    <a:pt x="85" y="149"/>
                  </a:cubicBezTo>
                  <a:close/>
                  <a:moveTo>
                    <a:pt x="256" y="128"/>
                  </a:moveTo>
                  <a:cubicBezTo>
                    <a:pt x="244" y="128"/>
                    <a:pt x="234" y="138"/>
                    <a:pt x="234" y="149"/>
                  </a:cubicBezTo>
                  <a:cubicBezTo>
                    <a:pt x="234" y="161"/>
                    <a:pt x="244" y="171"/>
                    <a:pt x="256" y="171"/>
                  </a:cubicBezTo>
                  <a:cubicBezTo>
                    <a:pt x="267" y="171"/>
                    <a:pt x="277" y="161"/>
                    <a:pt x="277" y="149"/>
                  </a:cubicBezTo>
                  <a:cubicBezTo>
                    <a:pt x="277" y="138"/>
                    <a:pt x="267" y="128"/>
                    <a:pt x="256" y="128"/>
                  </a:cubicBezTo>
                  <a:close/>
                  <a:moveTo>
                    <a:pt x="316" y="194"/>
                  </a:moveTo>
                  <a:cubicBezTo>
                    <a:pt x="314" y="197"/>
                    <a:pt x="312" y="199"/>
                    <a:pt x="309" y="202"/>
                  </a:cubicBezTo>
                  <a:cubicBezTo>
                    <a:pt x="309" y="202"/>
                    <a:pt x="309" y="245"/>
                    <a:pt x="309" y="245"/>
                  </a:cubicBezTo>
                  <a:cubicBezTo>
                    <a:pt x="309" y="251"/>
                    <a:pt x="304" y="256"/>
                    <a:pt x="298" y="256"/>
                  </a:cubicBezTo>
                  <a:cubicBezTo>
                    <a:pt x="245" y="256"/>
                    <a:pt x="245" y="256"/>
                    <a:pt x="245" y="256"/>
                  </a:cubicBezTo>
                  <a:cubicBezTo>
                    <a:pt x="239" y="256"/>
                    <a:pt x="234" y="251"/>
                    <a:pt x="234" y="245"/>
                  </a:cubicBezTo>
                  <a:cubicBezTo>
                    <a:pt x="234" y="221"/>
                    <a:pt x="234" y="221"/>
                    <a:pt x="234" y="221"/>
                  </a:cubicBezTo>
                  <a:cubicBezTo>
                    <a:pt x="215" y="223"/>
                    <a:pt x="192" y="224"/>
                    <a:pt x="165" y="224"/>
                  </a:cubicBezTo>
                  <a:cubicBezTo>
                    <a:pt x="134" y="224"/>
                    <a:pt x="107" y="223"/>
                    <a:pt x="85" y="220"/>
                  </a:cubicBezTo>
                  <a:cubicBezTo>
                    <a:pt x="85" y="245"/>
                    <a:pt x="85" y="245"/>
                    <a:pt x="85" y="245"/>
                  </a:cubicBezTo>
                  <a:cubicBezTo>
                    <a:pt x="85" y="251"/>
                    <a:pt x="80" y="256"/>
                    <a:pt x="74" y="256"/>
                  </a:cubicBezTo>
                  <a:cubicBezTo>
                    <a:pt x="21" y="256"/>
                    <a:pt x="21" y="256"/>
                    <a:pt x="21" y="256"/>
                  </a:cubicBezTo>
                  <a:cubicBezTo>
                    <a:pt x="15" y="256"/>
                    <a:pt x="10" y="251"/>
                    <a:pt x="10" y="245"/>
                  </a:cubicBezTo>
                  <a:cubicBezTo>
                    <a:pt x="10" y="203"/>
                    <a:pt x="10" y="203"/>
                    <a:pt x="10" y="203"/>
                  </a:cubicBezTo>
                  <a:cubicBezTo>
                    <a:pt x="10" y="203"/>
                    <a:pt x="10" y="203"/>
                    <a:pt x="10" y="203"/>
                  </a:cubicBezTo>
                  <a:cubicBezTo>
                    <a:pt x="10" y="203"/>
                    <a:pt x="10" y="203"/>
                    <a:pt x="10" y="203"/>
                  </a:cubicBezTo>
                  <a:cubicBezTo>
                    <a:pt x="10" y="203"/>
                    <a:pt x="10" y="203"/>
                    <a:pt x="10" y="203"/>
                  </a:cubicBezTo>
                  <a:cubicBezTo>
                    <a:pt x="10" y="203"/>
                    <a:pt x="10" y="203"/>
                    <a:pt x="10" y="203"/>
                  </a:cubicBezTo>
                  <a:cubicBezTo>
                    <a:pt x="10" y="203"/>
                    <a:pt x="10" y="203"/>
                    <a:pt x="10" y="203"/>
                  </a:cubicBezTo>
                  <a:cubicBezTo>
                    <a:pt x="10" y="199"/>
                    <a:pt x="10" y="199"/>
                    <a:pt x="10" y="199"/>
                  </a:cubicBezTo>
                  <a:cubicBezTo>
                    <a:pt x="10" y="199"/>
                    <a:pt x="7" y="197"/>
                    <a:pt x="6" y="195"/>
                  </a:cubicBezTo>
                  <a:cubicBezTo>
                    <a:pt x="0" y="189"/>
                    <a:pt x="0" y="183"/>
                    <a:pt x="0" y="181"/>
                  </a:cubicBezTo>
                  <a:cubicBezTo>
                    <a:pt x="0" y="149"/>
                    <a:pt x="0" y="149"/>
                    <a:pt x="0" y="149"/>
                  </a:cubicBezTo>
                  <a:cubicBezTo>
                    <a:pt x="0" y="120"/>
                    <a:pt x="19" y="96"/>
                    <a:pt x="44" y="88"/>
                  </a:cubicBezTo>
                  <a:cubicBezTo>
                    <a:pt x="45" y="85"/>
                    <a:pt x="45" y="85"/>
                    <a:pt x="45" y="85"/>
                  </a:cubicBezTo>
                  <a:cubicBezTo>
                    <a:pt x="32" y="85"/>
                    <a:pt x="32" y="85"/>
                    <a:pt x="32" y="85"/>
                  </a:cubicBezTo>
                  <a:cubicBezTo>
                    <a:pt x="26" y="85"/>
                    <a:pt x="21" y="81"/>
                    <a:pt x="21" y="75"/>
                  </a:cubicBezTo>
                  <a:cubicBezTo>
                    <a:pt x="21" y="69"/>
                    <a:pt x="26" y="64"/>
                    <a:pt x="32" y="64"/>
                  </a:cubicBezTo>
                  <a:cubicBezTo>
                    <a:pt x="52" y="64"/>
                    <a:pt x="52" y="64"/>
                    <a:pt x="52" y="64"/>
                  </a:cubicBezTo>
                  <a:cubicBezTo>
                    <a:pt x="64" y="29"/>
                    <a:pt x="64" y="29"/>
                    <a:pt x="64" y="29"/>
                  </a:cubicBezTo>
                  <a:cubicBezTo>
                    <a:pt x="64" y="28"/>
                    <a:pt x="65" y="28"/>
                    <a:pt x="65" y="27"/>
                  </a:cubicBezTo>
                  <a:cubicBezTo>
                    <a:pt x="65" y="26"/>
                    <a:pt x="80" y="0"/>
                    <a:pt x="106" y="0"/>
                  </a:cubicBezTo>
                  <a:cubicBezTo>
                    <a:pt x="213" y="0"/>
                    <a:pt x="213" y="0"/>
                    <a:pt x="213" y="0"/>
                  </a:cubicBezTo>
                  <a:cubicBezTo>
                    <a:pt x="240" y="0"/>
                    <a:pt x="254" y="26"/>
                    <a:pt x="254" y="27"/>
                  </a:cubicBezTo>
                  <a:cubicBezTo>
                    <a:pt x="255" y="28"/>
                    <a:pt x="255" y="28"/>
                    <a:pt x="255" y="29"/>
                  </a:cubicBezTo>
                  <a:cubicBezTo>
                    <a:pt x="267" y="64"/>
                    <a:pt x="267" y="64"/>
                    <a:pt x="267" y="64"/>
                  </a:cubicBezTo>
                  <a:cubicBezTo>
                    <a:pt x="288" y="64"/>
                    <a:pt x="288" y="64"/>
                    <a:pt x="288" y="64"/>
                  </a:cubicBezTo>
                  <a:cubicBezTo>
                    <a:pt x="294" y="64"/>
                    <a:pt x="298" y="69"/>
                    <a:pt x="298" y="75"/>
                  </a:cubicBezTo>
                  <a:cubicBezTo>
                    <a:pt x="298" y="81"/>
                    <a:pt x="294" y="85"/>
                    <a:pt x="288" y="85"/>
                  </a:cubicBezTo>
                  <a:cubicBezTo>
                    <a:pt x="274" y="85"/>
                    <a:pt x="274" y="85"/>
                    <a:pt x="274" y="85"/>
                  </a:cubicBezTo>
                  <a:cubicBezTo>
                    <a:pt x="275" y="88"/>
                    <a:pt x="275" y="88"/>
                    <a:pt x="275" y="88"/>
                  </a:cubicBezTo>
                  <a:cubicBezTo>
                    <a:pt x="301" y="96"/>
                    <a:pt x="320" y="120"/>
                    <a:pt x="320" y="149"/>
                  </a:cubicBezTo>
                  <a:cubicBezTo>
                    <a:pt x="320" y="180"/>
                    <a:pt x="320" y="180"/>
                    <a:pt x="320" y="180"/>
                  </a:cubicBezTo>
                  <a:cubicBezTo>
                    <a:pt x="320" y="184"/>
                    <a:pt x="320" y="189"/>
                    <a:pt x="316" y="194"/>
                  </a:cubicBezTo>
                  <a:close/>
                  <a:moveTo>
                    <a:pt x="68" y="85"/>
                  </a:moveTo>
                  <a:cubicBezTo>
                    <a:pt x="252" y="85"/>
                    <a:pt x="252" y="85"/>
                    <a:pt x="252" y="85"/>
                  </a:cubicBezTo>
                  <a:cubicBezTo>
                    <a:pt x="235" y="36"/>
                    <a:pt x="235" y="36"/>
                    <a:pt x="235" y="36"/>
                  </a:cubicBezTo>
                  <a:cubicBezTo>
                    <a:pt x="233" y="34"/>
                    <a:pt x="225" y="21"/>
                    <a:pt x="213" y="21"/>
                  </a:cubicBezTo>
                  <a:cubicBezTo>
                    <a:pt x="106" y="21"/>
                    <a:pt x="106" y="21"/>
                    <a:pt x="106" y="21"/>
                  </a:cubicBezTo>
                  <a:cubicBezTo>
                    <a:pt x="94" y="21"/>
                    <a:pt x="86" y="33"/>
                    <a:pt x="84" y="36"/>
                  </a:cubicBezTo>
                  <a:lnTo>
                    <a:pt x="68" y="85"/>
                  </a:lnTo>
                  <a:close/>
                  <a:moveTo>
                    <a:pt x="64" y="217"/>
                  </a:moveTo>
                  <a:cubicBezTo>
                    <a:pt x="51" y="215"/>
                    <a:pt x="41" y="213"/>
                    <a:pt x="32" y="210"/>
                  </a:cubicBezTo>
                  <a:cubicBezTo>
                    <a:pt x="32" y="235"/>
                    <a:pt x="32" y="235"/>
                    <a:pt x="32" y="235"/>
                  </a:cubicBezTo>
                  <a:cubicBezTo>
                    <a:pt x="64" y="235"/>
                    <a:pt x="64" y="235"/>
                    <a:pt x="64" y="235"/>
                  </a:cubicBezTo>
                  <a:lnTo>
                    <a:pt x="64" y="217"/>
                  </a:lnTo>
                  <a:close/>
                  <a:moveTo>
                    <a:pt x="165" y="203"/>
                  </a:moveTo>
                  <a:cubicBezTo>
                    <a:pt x="278" y="203"/>
                    <a:pt x="296" y="185"/>
                    <a:pt x="298" y="183"/>
                  </a:cubicBezTo>
                  <a:cubicBezTo>
                    <a:pt x="298" y="182"/>
                    <a:pt x="298" y="182"/>
                    <a:pt x="298" y="181"/>
                  </a:cubicBezTo>
                  <a:cubicBezTo>
                    <a:pt x="298" y="149"/>
                    <a:pt x="298" y="149"/>
                    <a:pt x="298" y="149"/>
                  </a:cubicBezTo>
                  <a:cubicBezTo>
                    <a:pt x="298" y="126"/>
                    <a:pt x="280" y="107"/>
                    <a:pt x="258" y="107"/>
                  </a:cubicBezTo>
                  <a:cubicBezTo>
                    <a:pt x="62" y="107"/>
                    <a:pt x="62" y="107"/>
                    <a:pt x="62" y="107"/>
                  </a:cubicBezTo>
                  <a:cubicBezTo>
                    <a:pt x="39" y="107"/>
                    <a:pt x="21" y="126"/>
                    <a:pt x="21" y="149"/>
                  </a:cubicBezTo>
                  <a:cubicBezTo>
                    <a:pt x="21" y="180"/>
                    <a:pt x="21" y="180"/>
                    <a:pt x="21" y="180"/>
                  </a:cubicBezTo>
                  <a:cubicBezTo>
                    <a:pt x="23" y="183"/>
                    <a:pt x="43" y="203"/>
                    <a:pt x="165" y="203"/>
                  </a:cubicBezTo>
                  <a:close/>
                  <a:moveTo>
                    <a:pt x="288" y="212"/>
                  </a:moveTo>
                  <a:cubicBezTo>
                    <a:pt x="279" y="215"/>
                    <a:pt x="268" y="217"/>
                    <a:pt x="256" y="219"/>
                  </a:cubicBezTo>
                  <a:cubicBezTo>
                    <a:pt x="256" y="235"/>
                    <a:pt x="256" y="235"/>
                    <a:pt x="256" y="235"/>
                  </a:cubicBezTo>
                  <a:cubicBezTo>
                    <a:pt x="288" y="235"/>
                    <a:pt x="288" y="235"/>
                    <a:pt x="288" y="235"/>
                  </a:cubicBezTo>
                  <a:lnTo>
                    <a:pt x="288" y="212"/>
                  </a:lnTo>
                  <a:close/>
                  <a:moveTo>
                    <a:pt x="192" y="139"/>
                  </a:moveTo>
                  <a:cubicBezTo>
                    <a:pt x="128" y="139"/>
                    <a:pt x="128" y="139"/>
                    <a:pt x="128" y="139"/>
                  </a:cubicBezTo>
                  <a:cubicBezTo>
                    <a:pt x="122" y="139"/>
                    <a:pt x="117" y="143"/>
                    <a:pt x="117" y="149"/>
                  </a:cubicBezTo>
                  <a:cubicBezTo>
                    <a:pt x="117" y="155"/>
                    <a:pt x="122" y="160"/>
                    <a:pt x="128" y="160"/>
                  </a:cubicBezTo>
                  <a:cubicBezTo>
                    <a:pt x="192" y="160"/>
                    <a:pt x="192" y="160"/>
                    <a:pt x="192" y="160"/>
                  </a:cubicBezTo>
                  <a:cubicBezTo>
                    <a:pt x="198" y="160"/>
                    <a:pt x="202" y="155"/>
                    <a:pt x="202" y="149"/>
                  </a:cubicBezTo>
                  <a:cubicBezTo>
                    <a:pt x="202" y="143"/>
                    <a:pt x="198" y="139"/>
                    <a:pt x="192" y="139"/>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grpSp>
      <p:grpSp>
        <p:nvGrpSpPr>
          <p:cNvPr id="288" name="Group 432">
            <a:extLst>
              <a:ext uri="{FF2B5EF4-FFF2-40B4-BE49-F238E27FC236}">
                <a16:creationId xmlns:a16="http://schemas.microsoft.com/office/drawing/2014/main" id="{DB4D32D1-D460-4FED-A8FC-4400DEFB4505}"/>
              </a:ext>
            </a:extLst>
          </p:cNvPr>
          <p:cNvGrpSpPr>
            <a:grpSpLocks noChangeAspect="1"/>
          </p:cNvGrpSpPr>
          <p:nvPr/>
        </p:nvGrpSpPr>
        <p:grpSpPr bwMode="auto">
          <a:xfrm>
            <a:off x="876300" y="4000500"/>
            <a:ext cx="347472" cy="348494"/>
            <a:chOff x="3505" y="1546"/>
            <a:chExt cx="340" cy="341"/>
          </a:xfrm>
          <a:solidFill>
            <a:schemeClr val="tx1"/>
          </a:solidFill>
        </p:grpSpPr>
        <p:sp>
          <p:nvSpPr>
            <p:cNvPr id="289" name="Freeform 433">
              <a:extLst>
                <a:ext uri="{FF2B5EF4-FFF2-40B4-BE49-F238E27FC236}">
                  <a16:creationId xmlns:a16="http://schemas.microsoft.com/office/drawing/2014/main" id="{0D913208-9FB4-4E6B-B67A-C631C2A3C603}"/>
                </a:ext>
              </a:extLst>
            </p:cNvPr>
            <p:cNvSpPr>
              <a:spLocks noEditPoints="1"/>
            </p:cNvSpPr>
            <p:nvPr/>
          </p:nvSpPr>
          <p:spPr bwMode="auto">
            <a:xfrm>
              <a:off x="3569" y="1610"/>
              <a:ext cx="212" cy="213"/>
            </a:xfrm>
            <a:custGeom>
              <a:avLst/>
              <a:gdLst>
                <a:gd name="T0" fmla="*/ 309 w 320"/>
                <a:gd name="T1" fmla="*/ 149 h 320"/>
                <a:gd name="T2" fmla="*/ 287 w 320"/>
                <a:gd name="T3" fmla="*/ 149 h 320"/>
                <a:gd name="T4" fmla="*/ 170 w 320"/>
                <a:gd name="T5" fmla="*/ 32 h 320"/>
                <a:gd name="T6" fmla="*/ 170 w 320"/>
                <a:gd name="T7" fmla="*/ 10 h 320"/>
                <a:gd name="T8" fmla="*/ 160 w 320"/>
                <a:gd name="T9" fmla="*/ 0 h 320"/>
                <a:gd name="T10" fmla="*/ 149 w 320"/>
                <a:gd name="T11" fmla="*/ 10 h 320"/>
                <a:gd name="T12" fmla="*/ 149 w 320"/>
                <a:gd name="T13" fmla="*/ 32 h 320"/>
                <a:gd name="T14" fmla="*/ 32 w 320"/>
                <a:gd name="T15" fmla="*/ 149 h 320"/>
                <a:gd name="T16" fmla="*/ 10 w 320"/>
                <a:gd name="T17" fmla="*/ 149 h 320"/>
                <a:gd name="T18" fmla="*/ 0 w 320"/>
                <a:gd name="T19" fmla="*/ 160 h 320"/>
                <a:gd name="T20" fmla="*/ 10 w 320"/>
                <a:gd name="T21" fmla="*/ 170 h 320"/>
                <a:gd name="T22" fmla="*/ 32 w 320"/>
                <a:gd name="T23" fmla="*/ 170 h 320"/>
                <a:gd name="T24" fmla="*/ 149 w 320"/>
                <a:gd name="T25" fmla="*/ 287 h 320"/>
                <a:gd name="T26" fmla="*/ 149 w 320"/>
                <a:gd name="T27" fmla="*/ 309 h 320"/>
                <a:gd name="T28" fmla="*/ 160 w 320"/>
                <a:gd name="T29" fmla="*/ 320 h 320"/>
                <a:gd name="T30" fmla="*/ 170 w 320"/>
                <a:gd name="T31" fmla="*/ 309 h 320"/>
                <a:gd name="T32" fmla="*/ 170 w 320"/>
                <a:gd name="T33" fmla="*/ 287 h 320"/>
                <a:gd name="T34" fmla="*/ 287 w 320"/>
                <a:gd name="T35" fmla="*/ 170 h 320"/>
                <a:gd name="T36" fmla="*/ 309 w 320"/>
                <a:gd name="T37" fmla="*/ 170 h 320"/>
                <a:gd name="T38" fmla="*/ 320 w 320"/>
                <a:gd name="T39" fmla="*/ 160 h 320"/>
                <a:gd name="T40" fmla="*/ 309 w 320"/>
                <a:gd name="T41" fmla="*/ 149 h 320"/>
                <a:gd name="T42" fmla="*/ 266 w 320"/>
                <a:gd name="T43" fmla="*/ 149 h 320"/>
                <a:gd name="T44" fmla="*/ 233 w 320"/>
                <a:gd name="T45" fmla="*/ 149 h 320"/>
                <a:gd name="T46" fmla="*/ 170 w 320"/>
                <a:gd name="T47" fmla="*/ 86 h 320"/>
                <a:gd name="T48" fmla="*/ 170 w 320"/>
                <a:gd name="T49" fmla="*/ 54 h 320"/>
                <a:gd name="T50" fmla="*/ 266 w 320"/>
                <a:gd name="T51" fmla="*/ 149 h 320"/>
                <a:gd name="T52" fmla="*/ 149 w 320"/>
                <a:gd name="T53" fmla="*/ 149 h 320"/>
                <a:gd name="T54" fmla="*/ 107 w 320"/>
                <a:gd name="T55" fmla="*/ 149 h 320"/>
                <a:gd name="T56" fmla="*/ 149 w 320"/>
                <a:gd name="T57" fmla="*/ 107 h 320"/>
                <a:gd name="T58" fmla="*/ 149 w 320"/>
                <a:gd name="T59" fmla="*/ 149 h 320"/>
                <a:gd name="T60" fmla="*/ 149 w 320"/>
                <a:gd name="T61" fmla="*/ 170 h 320"/>
                <a:gd name="T62" fmla="*/ 149 w 320"/>
                <a:gd name="T63" fmla="*/ 212 h 320"/>
                <a:gd name="T64" fmla="*/ 107 w 320"/>
                <a:gd name="T65" fmla="*/ 170 h 320"/>
                <a:gd name="T66" fmla="*/ 149 w 320"/>
                <a:gd name="T67" fmla="*/ 170 h 320"/>
                <a:gd name="T68" fmla="*/ 170 w 320"/>
                <a:gd name="T69" fmla="*/ 170 h 320"/>
                <a:gd name="T70" fmla="*/ 212 w 320"/>
                <a:gd name="T71" fmla="*/ 170 h 320"/>
                <a:gd name="T72" fmla="*/ 170 w 320"/>
                <a:gd name="T73" fmla="*/ 212 h 320"/>
                <a:gd name="T74" fmla="*/ 170 w 320"/>
                <a:gd name="T75" fmla="*/ 170 h 320"/>
                <a:gd name="T76" fmla="*/ 170 w 320"/>
                <a:gd name="T77" fmla="*/ 149 h 320"/>
                <a:gd name="T78" fmla="*/ 170 w 320"/>
                <a:gd name="T79" fmla="*/ 107 h 320"/>
                <a:gd name="T80" fmla="*/ 212 w 320"/>
                <a:gd name="T81" fmla="*/ 149 h 320"/>
                <a:gd name="T82" fmla="*/ 170 w 320"/>
                <a:gd name="T83" fmla="*/ 149 h 320"/>
                <a:gd name="T84" fmla="*/ 149 w 320"/>
                <a:gd name="T85" fmla="*/ 54 h 320"/>
                <a:gd name="T86" fmla="*/ 149 w 320"/>
                <a:gd name="T87" fmla="*/ 86 h 320"/>
                <a:gd name="T88" fmla="*/ 86 w 320"/>
                <a:gd name="T89" fmla="*/ 149 h 320"/>
                <a:gd name="T90" fmla="*/ 54 w 320"/>
                <a:gd name="T91" fmla="*/ 149 h 320"/>
                <a:gd name="T92" fmla="*/ 149 w 320"/>
                <a:gd name="T93" fmla="*/ 54 h 320"/>
                <a:gd name="T94" fmla="*/ 54 w 320"/>
                <a:gd name="T95" fmla="*/ 170 h 320"/>
                <a:gd name="T96" fmla="*/ 86 w 320"/>
                <a:gd name="T97" fmla="*/ 170 h 320"/>
                <a:gd name="T98" fmla="*/ 149 w 320"/>
                <a:gd name="T99" fmla="*/ 233 h 320"/>
                <a:gd name="T100" fmla="*/ 149 w 320"/>
                <a:gd name="T101" fmla="*/ 266 h 320"/>
                <a:gd name="T102" fmla="*/ 54 w 320"/>
                <a:gd name="T103" fmla="*/ 170 h 320"/>
                <a:gd name="T104" fmla="*/ 170 w 320"/>
                <a:gd name="T105" fmla="*/ 266 h 320"/>
                <a:gd name="T106" fmla="*/ 170 w 320"/>
                <a:gd name="T107" fmla="*/ 233 h 320"/>
                <a:gd name="T108" fmla="*/ 233 w 320"/>
                <a:gd name="T109" fmla="*/ 170 h 320"/>
                <a:gd name="T110" fmla="*/ 266 w 320"/>
                <a:gd name="T111" fmla="*/ 170 h 320"/>
                <a:gd name="T112" fmla="*/ 170 w 320"/>
                <a:gd name="T113" fmla="*/ 266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20" h="320">
                  <a:moveTo>
                    <a:pt x="309" y="149"/>
                  </a:moveTo>
                  <a:cubicBezTo>
                    <a:pt x="287" y="149"/>
                    <a:pt x="287" y="149"/>
                    <a:pt x="287" y="149"/>
                  </a:cubicBezTo>
                  <a:cubicBezTo>
                    <a:pt x="282" y="87"/>
                    <a:pt x="232" y="37"/>
                    <a:pt x="170" y="32"/>
                  </a:cubicBezTo>
                  <a:cubicBezTo>
                    <a:pt x="170" y="10"/>
                    <a:pt x="170" y="10"/>
                    <a:pt x="170" y="10"/>
                  </a:cubicBezTo>
                  <a:cubicBezTo>
                    <a:pt x="170" y="4"/>
                    <a:pt x="166" y="0"/>
                    <a:pt x="160" y="0"/>
                  </a:cubicBezTo>
                  <a:cubicBezTo>
                    <a:pt x="154" y="0"/>
                    <a:pt x="149" y="4"/>
                    <a:pt x="149" y="10"/>
                  </a:cubicBezTo>
                  <a:cubicBezTo>
                    <a:pt x="149" y="32"/>
                    <a:pt x="149" y="32"/>
                    <a:pt x="149" y="32"/>
                  </a:cubicBezTo>
                  <a:cubicBezTo>
                    <a:pt x="87" y="37"/>
                    <a:pt x="37" y="87"/>
                    <a:pt x="32" y="149"/>
                  </a:cubicBezTo>
                  <a:cubicBezTo>
                    <a:pt x="10" y="149"/>
                    <a:pt x="10" y="149"/>
                    <a:pt x="10" y="149"/>
                  </a:cubicBezTo>
                  <a:cubicBezTo>
                    <a:pt x="4" y="149"/>
                    <a:pt x="0" y="154"/>
                    <a:pt x="0" y="160"/>
                  </a:cubicBezTo>
                  <a:cubicBezTo>
                    <a:pt x="0" y="166"/>
                    <a:pt x="4" y="170"/>
                    <a:pt x="10" y="170"/>
                  </a:cubicBezTo>
                  <a:cubicBezTo>
                    <a:pt x="32" y="170"/>
                    <a:pt x="32" y="170"/>
                    <a:pt x="32" y="170"/>
                  </a:cubicBezTo>
                  <a:cubicBezTo>
                    <a:pt x="37" y="232"/>
                    <a:pt x="87" y="282"/>
                    <a:pt x="149" y="287"/>
                  </a:cubicBezTo>
                  <a:cubicBezTo>
                    <a:pt x="149" y="309"/>
                    <a:pt x="149" y="309"/>
                    <a:pt x="149" y="309"/>
                  </a:cubicBezTo>
                  <a:cubicBezTo>
                    <a:pt x="149" y="315"/>
                    <a:pt x="154" y="320"/>
                    <a:pt x="160" y="320"/>
                  </a:cubicBezTo>
                  <a:cubicBezTo>
                    <a:pt x="166" y="320"/>
                    <a:pt x="170" y="315"/>
                    <a:pt x="170" y="309"/>
                  </a:cubicBezTo>
                  <a:cubicBezTo>
                    <a:pt x="170" y="287"/>
                    <a:pt x="170" y="287"/>
                    <a:pt x="170" y="287"/>
                  </a:cubicBezTo>
                  <a:cubicBezTo>
                    <a:pt x="232" y="282"/>
                    <a:pt x="282" y="232"/>
                    <a:pt x="287" y="170"/>
                  </a:cubicBezTo>
                  <a:cubicBezTo>
                    <a:pt x="309" y="170"/>
                    <a:pt x="309" y="170"/>
                    <a:pt x="309" y="170"/>
                  </a:cubicBezTo>
                  <a:cubicBezTo>
                    <a:pt x="315" y="170"/>
                    <a:pt x="320" y="166"/>
                    <a:pt x="320" y="160"/>
                  </a:cubicBezTo>
                  <a:cubicBezTo>
                    <a:pt x="320" y="154"/>
                    <a:pt x="315" y="149"/>
                    <a:pt x="309" y="149"/>
                  </a:cubicBezTo>
                  <a:close/>
                  <a:moveTo>
                    <a:pt x="266" y="149"/>
                  </a:moveTo>
                  <a:cubicBezTo>
                    <a:pt x="233" y="149"/>
                    <a:pt x="233" y="149"/>
                    <a:pt x="233" y="149"/>
                  </a:cubicBezTo>
                  <a:cubicBezTo>
                    <a:pt x="229" y="116"/>
                    <a:pt x="203" y="91"/>
                    <a:pt x="170" y="86"/>
                  </a:cubicBezTo>
                  <a:cubicBezTo>
                    <a:pt x="170" y="54"/>
                    <a:pt x="170" y="54"/>
                    <a:pt x="170" y="54"/>
                  </a:cubicBezTo>
                  <a:cubicBezTo>
                    <a:pt x="221" y="59"/>
                    <a:pt x="261" y="99"/>
                    <a:pt x="266" y="149"/>
                  </a:cubicBezTo>
                  <a:close/>
                  <a:moveTo>
                    <a:pt x="149" y="149"/>
                  </a:moveTo>
                  <a:cubicBezTo>
                    <a:pt x="107" y="149"/>
                    <a:pt x="107" y="149"/>
                    <a:pt x="107" y="149"/>
                  </a:cubicBezTo>
                  <a:cubicBezTo>
                    <a:pt x="112" y="128"/>
                    <a:pt x="128" y="112"/>
                    <a:pt x="149" y="107"/>
                  </a:cubicBezTo>
                  <a:lnTo>
                    <a:pt x="149" y="149"/>
                  </a:lnTo>
                  <a:close/>
                  <a:moveTo>
                    <a:pt x="149" y="170"/>
                  </a:moveTo>
                  <a:cubicBezTo>
                    <a:pt x="149" y="212"/>
                    <a:pt x="149" y="212"/>
                    <a:pt x="149" y="212"/>
                  </a:cubicBezTo>
                  <a:cubicBezTo>
                    <a:pt x="128" y="208"/>
                    <a:pt x="112" y="191"/>
                    <a:pt x="107" y="170"/>
                  </a:cubicBezTo>
                  <a:lnTo>
                    <a:pt x="149" y="170"/>
                  </a:lnTo>
                  <a:close/>
                  <a:moveTo>
                    <a:pt x="170" y="170"/>
                  </a:moveTo>
                  <a:cubicBezTo>
                    <a:pt x="212" y="170"/>
                    <a:pt x="212" y="170"/>
                    <a:pt x="212" y="170"/>
                  </a:cubicBezTo>
                  <a:cubicBezTo>
                    <a:pt x="208" y="191"/>
                    <a:pt x="191" y="208"/>
                    <a:pt x="170" y="212"/>
                  </a:cubicBezTo>
                  <a:lnTo>
                    <a:pt x="170" y="170"/>
                  </a:lnTo>
                  <a:close/>
                  <a:moveTo>
                    <a:pt x="170" y="149"/>
                  </a:moveTo>
                  <a:cubicBezTo>
                    <a:pt x="170" y="107"/>
                    <a:pt x="170" y="107"/>
                    <a:pt x="170" y="107"/>
                  </a:cubicBezTo>
                  <a:cubicBezTo>
                    <a:pt x="191" y="112"/>
                    <a:pt x="208" y="128"/>
                    <a:pt x="212" y="149"/>
                  </a:cubicBezTo>
                  <a:lnTo>
                    <a:pt x="170" y="149"/>
                  </a:lnTo>
                  <a:close/>
                  <a:moveTo>
                    <a:pt x="149" y="54"/>
                  </a:moveTo>
                  <a:cubicBezTo>
                    <a:pt x="149" y="86"/>
                    <a:pt x="149" y="86"/>
                    <a:pt x="149" y="86"/>
                  </a:cubicBezTo>
                  <a:cubicBezTo>
                    <a:pt x="116" y="91"/>
                    <a:pt x="91" y="116"/>
                    <a:pt x="86" y="149"/>
                  </a:cubicBezTo>
                  <a:cubicBezTo>
                    <a:pt x="54" y="149"/>
                    <a:pt x="54" y="149"/>
                    <a:pt x="54" y="149"/>
                  </a:cubicBezTo>
                  <a:cubicBezTo>
                    <a:pt x="59" y="99"/>
                    <a:pt x="99" y="59"/>
                    <a:pt x="149" y="54"/>
                  </a:cubicBezTo>
                  <a:close/>
                  <a:moveTo>
                    <a:pt x="54" y="170"/>
                  </a:moveTo>
                  <a:cubicBezTo>
                    <a:pt x="86" y="170"/>
                    <a:pt x="86" y="170"/>
                    <a:pt x="86" y="170"/>
                  </a:cubicBezTo>
                  <a:cubicBezTo>
                    <a:pt x="91" y="203"/>
                    <a:pt x="116" y="229"/>
                    <a:pt x="149" y="233"/>
                  </a:cubicBezTo>
                  <a:cubicBezTo>
                    <a:pt x="149" y="266"/>
                    <a:pt x="149" y="266"/>
                    <a:pt x="149" y="266"/>
                  </a:cubicBezTo>
                  <a:cubicBezTo>
                    <a:pt x="99" y="261"/>
                    <a:pt x="59" y="221"/>
                    <a:pt x="54" y="170"/>
                  </a:cubicBezTo>
                  <a:close/>
                  <a:moveTo>
                    <a:pt x="170" y="266"/>
                  </a:moveTo>
                  <a:cubicBezTo>
                    <a:pt x="170" y="233"/>
                    <a:pt x="170" y="233"/>
                    <a:pt x="170" y="233"/>
                  </a:cubicBezTo>
                  <a:cubicBezTo>
                    <a:pt x="203" y="229"/>
                    <a:pt x="229" y="203"/>
                    <a:pt x="233" y="170"/>
                  </a:cubicBezTo>
                  <a:cubicBezTo>
                    <a:pt x="266" y="170"/>
                    <a:pt x="266" y="170"/>
                    <a:pt x="266" y="170"/>
                  </a:cubicBezTo>
                  <a:cubicBezTo>
                    <a:pt x="261" y="221"/>
                    <a:pt x="221" y="261"/>
                    <a:pt x="170" y="26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290" name="Freeform 434">
              <a:extLst>
                <a:ext uri="{FF2B5EF4-FFF2-40B4-BE49-F238E27FC236}">
                  <a16:creationId xmlns:a16="http://schemas.microsoft.com/office/drawing/2014/main" id="{7BE320DF-D9EB-483E-BBF1-7B6D08D072DF}"/>
                </a:ext>
              </a:extLst>
            </p:cNvPr>
            <p:cNvSpPr>
              <a:spLocks noEditPoints="1"/>
            </p:cNvSpPr>
            <p:nvPr/>
          </p:nvSpPr>
          <p:spPr bwMode="auto">
            <a:xfrm>
              <a:off x="3505" y="1546"/>
              <a:ext cx="340" cy="341"/>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grpSp>
      <p:grpSp>
        <p:nvGrpSpPr>
          <p:cNvPr id="291" name="Group 349">
            <a:extLst>
              <a:ext uri="{FF2B5EF4-FFF2-40B4-BE49-F238E27FC236}">
                <a16:creationId xmlns:a16="http://schemas.microsoft.com/office/drawing/2014/main" id="{1E6735E6-B69B-4B37-9EA0-E40125442578}"/>
              </a:ext>
            </a:extLst>
          </p:cNvPr>
          <p:cNvGrpSpPr>
            <a:grpSpLocks noChangeAspect="1"/>
          </p:cNvGrpSpPr>
          <p:nvPr/>
        </p:nvGrpSpPr>
        <p:grpSpPr bwMode="auto">
          <a:xfrm>
            <a:off x="3530600" y="4000496"/>
            <a:ext cx="347472" cy="347470"/>
            <a:chOff x="5018" y="1229"/>
            <a:chExt cx="340" cy="340"/>
          </a:xfrm>
          <a:solidFill>
            <a:schemeClr val="tx1"/>
          </a:solidFill>
        </p:grpSpPr>
        <p:sp>
          <p:nvSpPr>
            <p:cNvPr id="292" name="Freeform 350">
              <a:extLst>
                <a:ext uri="{FF2B5EF4-FFF2-40B4-BE49-F238E27FC236}">
                  <a16:creationId xmlns:a16="http://schemas.microsoft.com/office/drawing/2014/main" id="{BEEE1B7A-47D9-4270-835A-AC4958B1EC1B}"/>
                </a:ext>
              </a:extLst>
            </p:cNvPr>
            <p:cNvSpPr>
              <a:spLocks noEditPoints="1"/>
            </p:cNvSpPr>
            <p:nvPr/>
          </p:nvSpPr>
          <p:spPr bwMode="auto">
            <a:xfrm>
              <a:off x="5103" y="1293"/>
              <a:ext cx="170" cy="212"/>
            </a:xfrm>
            <a:custGeom>
              <a:avLst/>
              <a:gdLst>
                <a:gd name="T0" fmla="*/ 160 w 256"/>
                <a:gd name="T1" fmla="*/ 85 h 320"/>
                <a:gd name="T2" fmla="*/ 10 w 256"/>
                <a:gd name="T3" fmla="*/ 85 h 320"/>
                <a:gd name="T4" fmla="*/ 0 w 256"/>
                <a:gd name="T5" fmla="*/ 96 h 320"/>
                <a:gd name="T6" fmla="*/ 0 w 256"/>
                <a:gd name="T7" fmla="*/ 309 h 320"/>
                <a:gd name="T8" fmla="*/ 10 w 256"/>
                <a:gd name="T9" fmla="*/ 320 h 320"/>
                <a:gd name="T10" fmla="*/ 160 w 256"/>
                <a:gd name="T11" fmla="*/ 320 h 320"/>
                <a:gd name="T12" fmla="*/ 170 w 256"/>
                <a:gd name="T13" fmla="*/ 309 h 320"/>
                <a:gd name="T14" fmla="*/ 170 w 256"/>
                <a:gd name="T15" fmla="*/ 96 h 320"/>
                <a:gd name="T16" fmla="*/ 160 w 256"/>
                <a:gd name="T17" fmla="*/ 85 h 320"/>
                <a:gd name="T18" fmla="*/ 149 w 256"/>
                <a:gd name="T19" fmla="*/ 298 h 320"/>
                <a:gd name="T20" fmla="*/ 21 w 256"/>
                <a:gd name="T21" fmla="*/ 298 h 320"/>
                <a:gd name="T22" fmla="*/ 21 w 256"/>
                <a:gd name="T23" fmla="*/ 106 h 320"/>
                <a:gd name="T24" fmla="*/ 149 w 256"/>
                <a:gd name="T25" fmla="*/ 106 h 320"/>
                <a:gd name="T26" fmla="*/ 149 w 256"/>
                <a:gd name="T27" fmla="*/ 298 h 320"/>
                <a:gd name="T28" fmla="*/ 213 w 256"/>
                <a:gd name="T29" fmla="*/ 53 h 320"/>
                <a:gd name="T30" fmla="*/ 213 w 256"/>
                <a:gd name="T31" fmla="*/ 266 h 320"/>
                <a:gd name="T32" fmla="*/ 202 w 256"/>
                <a:gd name="T33" fmla="*/ 277 h 320"/>
                <a:gd name="T34" fmla="*/ 192 w 256"/>
                <a:gd name="T35" fmla="*/ 266 h 320"/>
                <a:gd name="T36" fmla="*/ 192 w 256"/>
                <a:gd name="T37" fmla="*/ 64 h 320"/>
                <a:gd name="T38" fmla="*/ 53 w 256"/>
                <a:gd name="T39" fmla="*/ 64 h 320"/>
                <a:gd name="T40" fmla="*/ 42 w 256"/>
                <a:gd name="T41" fmla="*/ 53 h 320"/>
                <a:gd name="T42" fmla="*/ 53 w 256"/>
                <a:gd name="T43" fmla="*/ 42 h 320"/>
                <a:gd name="T44" fmla="*/ 202 w 256"/>
                <a:gd name="T45" fmla="*/ 42 h 320"/>
                <a:gd name="T46" fmla="*/ 213 w 256"/>
                <a:gd name="T47" fmla="*/ 53 h 320"/>
                <a:gd name="T48" fmla="*/ 256 w 256"/>
                <a:gd name="T49" fmla="*/ 10 h 320"/>
                <a:gd name="T50" fmla="*/ 256 w 256"/>
                <a:gd name="T51" fmla="*/ 224 h 320"/>
                <a:gd name="T52" fmla="*/ 245 w 256"/>
                <a:gd name="T53" fmla="*/ 234 h 320"/>
                <a:gd name="T54" fmla="*/ 234 w 256"/>
                <a:gd name="T55" fmla="*/ 224 h 320"/>
                <a:gd name="T56" fmla="*/ 234 w 256"/>
                <a:gd name="T57" fmla="*/ 21 h 320"/>
                <a:gd name="T58" fmla="*/ 96 w 256"/>
                <a:gd name="T59" fmla="*/ 21 h 320"/>
                <a:gd name="T60" fmla="*/ 85 w 256"/>
                <a:gd name="T61" fmla="*/ 10 h 320"/>
                <a:gd name="T62" fmla="*/ 96 w 256"/>
                <a:gd name="T63" fmla="*/ 0 h 320"/>
                <a:gd name="T64" fmla="*/ 245 w 256"/>
                <a:gd name="T65" fmla="*/ 0 h 320"/>
                <a:gd name="T66" fmla="*/ 256 w 256"/>
                <a:gd name="T67" fmla="*/ 10 h 320"/>
                <a:gd name="T68" fmla="*/ 32 w 256"/>
                <a:gd name="T69" fmla="*/ 266 h 320"/>
                <a:gd name="T70" fmla="*/ 42 w 256"/>
                <a:gd name="T71" fmla="*/ 256 h 320"/>
                <a:gd name="T72" fmla="*/ 128 w 256"/>
                <a:gd name="T73" fmla="*/ 256 h 320"/>
                <a:gd name="T74" fmla="*/ 138 w 256"/>
                <a:gd name="T75" fmla="*/ 266 h 320"/>
                <a:gd name="T76" fmla="*/ 128 w 256"/>
                <a:gd name="T77" fmla="*/ 277 h 320"/>
                <a:gd name="T78" fmla="*/ 42 w 256"/>
                <a:gd name="T79" fmla="*/ 277 h 320"/>
                <a:gd name="T80" fmla="*/ 32 w 256"/>
                <a:gd name="T81" fmla="*/ 266 h 320"/>
                <a:gd name="T82" fmla="*/ 32 w 256"/>
                <a:gd name="T83" fmla="*/ 224 h 320"/>
                <a:gd name="T84" fmla="*/ 42 w 256"/>
                <a:gd name="T85" fmla="*/ 213 h 320"/>
                <a:gd name="T86" fmla="*/ 128 w 256"/>
                <a:gd name="T87" fmla="*/ 213 h 320"/>
                <a:gd name="T88" fmla="*/ 138 w 256"/>
                <a:gd name="T89" fmla="*/ 224 h 320"/>
                <a:gd name="T90" fmla="*/ 128 w 256"/>
                <a:gd name="T91" fmla="*/ 234 h 320"/>
                <a:gd name="T92" fmla="*/ 42 w 256"/>
                <a:gd name="T93" fmla="*/ 234 h 320"/>
                <a:gd name="T94" fmla="*/ 32 w 256"/>
                <a:gd name="T95" fmla="*/ 224 h 320"/>
                <a:gd name="T96" fmla="*/ 32 w 256"/>
                <a:gd name="T97" fmla="*/ 181 h 320"/>
                <a:gd name="T98" fmla="*/ 42 w 256"/>
                <a:gd name="T99" fmla="*/ 170 h 320"/>
                <a:gd name="T100" fmla="*/ 128 w 256"/>
                <a:gd name="T101" fmla="*/ 170 h 320"/>
                <a:gd name="T102" fmla="*/ 138 w 256"/>
                <a:gd name="T103" fmla="*/ 181 h 320"/>
                <a:gd name="T104" fmla="*/ 128 w 256"/>
                <a:gd name="T105" fmla="*/ 192 h 320"/>
                <a:gd name="T106" fmla="*/ 42 w 256"/>
                <a:gd name="T107" fmla="*/ 192 h 320"/>
                <a:gd name="T108" fmla="*/ 32 w 256"/>
                <a:gd name="T109" fmla="*/ 181 h 320"/>
                <a:gd name="T110" fmla="*/ 32 w 256"/>
                <a:gd name="T111" fmla="*/ 138 h 320"/>
                <a:gd name="T112" fmla="*/ 42 w 256"/>
                <a:gd name="T113" fmla="*/ 128 h 320"/>
                <a:gd name="T114" fmla="*/ 128 w 256"/>
                <a:gd name="T115" fmla="*/ 128 h 320"/>
                <a:gd name="T116" fmla="*/ 138 w 256"/>
                <a:gd name="T117" fmla="*/ 138 h 320"/>
                <a:gd name="T118" fmla="*/ 128 w 256"/>
                <a:gd name="T119" fmla="*/ 149 h 320"/>
                <a:gd name="T120" fmla="*/ 42 w 256"/>
                <a:gd name="T121" fmla="*/ 149 h 320"/>
                <a:gd name="T122" fmla="*/ 32 w 256"/>
                <a:gd name="T123" fmla="*/ 138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56" h="320">
                  <a:moveTo>
                    <a:pt x="160" y="85"/>
                  </a:moveTo>
                  <a:cubicBezTo>
                    <a:pt x="10" y="85"/>
                    <a:pt x="10" y="85"/>
                    <a:pt x="10" y="85"/>
                  </a:cubicBezTo>
                  <a:cubicBezTo>
                    <a:pt x="4" y="85"/>
                    <a:pt x="0" y="90"/>
                    <a:pt x="0" y="96"/>
                  </a:cubicBezTo>
                  <a:cubicBezTo>
                    <a:pt x="0" y="309"/>
                    <a:pt x="0" y="309"/>
                    <a:pt x="0" y="309"/>
                  </a:cubicBezTo>
                  <a:cubicBezTo>
                    <a:pt x="0" y="315"/>
                    <a:pt x="4" y="320"/>
                    <a:pt x="10" y="320"/>
                  </a:cubicBezTo>
                  <a:cubicBezTo>
                    <a:pt x="160" y="320"/>
                    <a:pt x="160" y="320"/>
                    <a:pt x="160" y="320"/>
                  </a:cubicBezTo>
                  <a:cubicBezTo>
                    <a:pt x="166" y="320"/>
                    <a:pt x="170" y="315"/>
                    <a:pt x="170" y="309"/>
                  </a:cubicBezTo>
                  <a:cubicBezTo>
                    <a:pt x="170" y="96"/>
                    <a:pt x="170" y="96"/>
                    <a:pt x="170" y="96"/>
                  </a:cubicBezTo>
                  <a:cubicBezTo>
                    <a:pt x="170" y="90"/>
                    <a:pt x="166" y="85"/>
                    <a:pt x="160" y="85"/>
                  </a:cubicBezTo>
                  <a:close/>
                  <a:moveTo>
                    <a:pt x="149" y="298"/>
                  </a:moveTo>
                  <a:cubicBezTo>
                    <a:pt x="21" y="298"/>
                    <a:pt x="21" y="298"/>
                    <a:pt x="21" y="298"/>
                  </a:cubicBezTo>
                  <a:cubicBezTo>
                    <a:pt x="21" y="106"/>
                    <a:pt x="21" y="106"/>
                    <a:pt x="21" y="106"/>
                  </a:cubicBezTo>
                  <a:cubicBezTo>
                    <a:pt x="149" y="106"/>
                    <a:pt x="149" y="106"/>
                    <a:pt x="149" y="106"/>
                  </a:cubicBezTo>
                  <a:lnTo>
                    <a:pt x="149" y="298"/>
                  </a:lnTo>
                  <a:close/>
                  <a:moveTo>
                    <a:pt x="213" y="53"/>
                  </a:moveTo>
                  <a:cubicBezTo>
                    <a:pt x="213" y="266"/>
                    <a:pt x="213" y="266"/>
                    <a:pt x="213" y="266"/>
                  </a:cubicBezTo>
                  <a:cubicBezTo>
                    <a:pt x="213" y="272"/>
                    <a:pt x="208" y="277"/>
                    <a:pt x="202" y="277"/>
                  </a:cubicBezTo>
                  <a:cubicBezTo>
                    <a:pt x="196" y="277"/>
                    <a:pt x="192" y="272"/>
                    <a:pt x="192" y="266"/>
                  </a:cubicBezTo>
                  <a:cubicBezTo>
                    <a:pt x="192" y="64"/>
                    <a:pt x="192" y="64"/>
                    <a:pt x="192" y="64"/>
                  </a:cubicBezTo>
                  <a:cubicBezTo>
                    <a:pt x="53" y="64"/>
                    <a:pt x="53" y="64"/>
                    <a:pt x="53" y="64"/>
                  </a:cubicBezTo>
                  <a:cubicBezTo>
                    <a:pt x="47" y="64"/>
                    <a:pt x="42" y="59"/>
                    <a:pt x="42" y="53"/>
                  </a:cubicBezTo>
                  <a:cubicBezTo>
                    <a:pt x="42" y="47"/>
                    <a:pt x="47" y="42"/>
                    <a:pt x="53" y="42"/>
                  </a:cubicBezTo>
                  <a:cubicBezTo>
                    <a:pt x="202" y="42"/>
                    <a:pt x="202" y="42"/>
                    <a:pt x="202" y="42"/>
                  </a:cubicBezTo>
                  <a:cubicBezTo>
                    <a:pt x="208" y="42"/>
                    <a:pt x="213" y="47"/>
                    <a:pt x="213" y="53"/>
                  </a:cubicBezTo>
                  <a:close/>
                  <a:moveTo>
                    <a:pt x="256" y="10"/>
                  </a:moveTo>
                  <a:cubicBezTo>
                    <a:pt x="256" y="224"/>
                    <a:pt x="256" y="224"/>
                    <a:pt x="256" y="224"/>
                  </a:cubicBezTo>
                  <a:cubicBezTo>
                    <a:pt x="256" y="230"/>
                    <a:pt x="251" y="234"/>
                    <a:pt x="245" y="234"/>
                  </a:cubicBezTo>
                  <a:cubicBezTo>
                    <a:pt x="239" y="234"/>
                    <a:pt x="234" y="230"/>
                    <a:pt x="234" y="224"/>
                  </a:cubicBezTo>
                  <a:cubicBezTo>
                    <a:pt x="234" y="21"/>
                    <a:pt x="234" y="21"/>
                    <a:pt x="234" y="21"/>
                  </a:cubicBezTo>
                  <a:cubicBezTo>
                    <a:pt x="96" y="21"/>
                    <a:pt x="96" y="21"/>
                    <a:pt x="96" y="21"/>
                  </a:cubicBezTo>
                  <a:cubicBezTo>
                    <a:pt x="90" y="21"/>
                    <a:pt x="85" y="16"/>
                    <a:pt x="85" y="10"/>
                  </a:cubicBezTo>
                  <a:cubicBezTo>
                    <a:pt x="85" y="4"/>
                    <a:pt x="90" y="0"/>
                    <a:pt x="96" y="0"/>
                  </a:cubicBezTo>
                  <a:cubicBezTo>
                    <a:pt x="245" y="0"/>
                    <a:pt x="245" y="0"/>
                    <a:pt x="245" y="0"/>
                  </a:cubicBezTo>
                  <a:cubicBezTo>
                    <a:pt x="251" y="0"/>
                    <a:pt x="256" y="4"/>
                    <a:pt x="256" y="10"/>
                  </a:cubicBezTo>
                  <a:close/>
                  <a:moveTo>
                    <a:pt x="32" y="266"/>
                  </a:moveTo>
                  <a:cubicBezTo>
                    <a:pt x="32" y="260"/>
                    <a:pt x="36" y="256"/>
                    <a:pt x="42" y="256"/>
                  </a:cubicBezTo>
                  <a:cubicBezTo>
                    <a:pt x="128" y="256"/>
                    <a:pt x="128" y="256"/>
                    <a:pt x="128" y="256"/>
                  </a:cubicBezTo>
                  <a:cubicBezTo>
                    <a:pt x="134" y="256"/>
                    <a:pt x="138" y="260"/>
                    <a:pt x="138" y="266"/>
                  </a:cubicBezTo>
                  <a:cubicBezTo>
                    <a:pt x="138" y="272"/>
                    <a:pt x="134" y="277"/>
                    <a:pt x="128" y="277"/>
                  </a:cubicBezTo>
                  <a:cubicBezTo>
                    <a:pt x="42" y="277"/>
                    <a:pt x="42" y="277"/>
                    <a:pt x="42" y="277"/>
                  </a:cubicBezTo>
                  <a:cubicBezTo>
                    <a:pt x="36" y="277"/>
                    <a:pt x="32" y="272"/>
                    <a:pt x="32" y="266"/>
                  </a:cubicBezTo>
                  <a:close/>
                  <a:moveTo>
                    <a:pt x="32" y="224"/>
                  </a:moveTo>
                  <a:cubicBezTo>
                    <a:pt x="32" y="218"/>
                    <a:pt x="36" y="213"/>
                    <a:pt x="42" y="213"/>
                  </a:cubicBezTo>
                  <a:cubicBezTo>
                    <a:pt x="128" y="213"/>
                    <a:pt x="128" y="213"/>
                    <a:pt x="128" y="213"/>
                  </a:cubicBezTo>
                  <a:cubicBezTo>
                    <a:pt x="134" y="213"/>
                    <a:pt x="138" y="218"/>
                    <a:pt x="138" y="224"/>
                  </a:cubicBezTo>
                  <a:cubicBezTo>
                    <a:pt x="138" y="230"/>
                    <a:pt x="134" y="234"/>
                    <a:pt x="128" y="234"/>
                  </a:cubicBezTo>
                  <a:cubicBezTo>
                    <a:pt x="42" y="234"/>
                    <a:pt x="42" y="234"/>
                    <a:pt x="42" y="234"/>
                  </a:cubicBezTo>
                  <a:cubicBezTo>
                    <a:pt x="36" y="234"/>
                    <a:pt x="32" y="230"/>
                    <a:pt x="32" y="224"/>
                  </a:cubicBezTo>
                  <a:close/>
                  <a:moveTo>
                    <a:pt x="32" y="181"/>
                  </a:moveTo>
                  <a:cubicBezTo>
                    <a:pt x="32" y="175"/>
                    <a:pt x="36" y="170"/>
                    <a:pt x="42" y="170"/>
                  </a:cubicBezTo>
                  <a:cubicBezTo>
                    <a:pt x="128" y="170"/>
                    <a:pt x="128" y="170"/>
                    <a:pt x="128" y="170"/>
                  </a:cubicBezTo>
                  <a:cubicBezTo>
                    <a:pt x="134" y="170"/>
                    <a:pt x="138" y="175"/>
                    <a:pt x="138" y="181"/>
                  </a:cubicBezTo>
                  <a:cubicBezTo>
                    <a:pt x="138" y="187"/>
                    <a:pt x="134" y="192"/>
                    <a:pt x="128" y="192"/>
                  </a:cubicBezTo>
                  <a:cubicBezTo>
                    <a:pt x="42" y="192"/>
                    <a:pt x="42" y="192"/>
                    <a:pt x="42" y="192"/>
                  </a:cubicBezTo>
                  <a:cubicBezTo>
                    <a:pt x="36" y="192"/>
                    <a:pt x="32" y="187"/>
                    <a:pt x="32" y="181"/>
                  </a:cubicBezTo>
                  <a:close/>
                  <a:moveTo>
                    <a:pt x="32" y="138"/>
                  </a:moveTo>
                  <a:cubicBezTo>
                    <a:pt x="32" y="132"/>
                    <a:pt x="36" y="128"/>
                    <a:pt x="42" y="128"/>
                  </a:cubicBezTo>
                  <a:cubicBezTo>
                    <a:pt x="128" y="128"/>
                    <a:pt x="128" y="128"/>
                    <a:pt x="128" y="128"/>
                  </a:cubicBezTo>
                  <a:cubicBezTo>
                    <a:pt x="134" y="128"/>
                    <a:pt x="138" y="132"/>
                    <a:pt x="138" y="138"/>
                  </a:cubicBezTo>
                  <a:cubicBezTo>
                    <a:pt x="138" y="144"/>
                    <a:pt x="134" y="149"/>
                    <a:pt x="128" y="149"/>
                  </a:cubicBezTo>
                  <a:cubicBezTo>
                    <a:pt x="42" y="149"/>
                    <a:pt x="42" y="149"/>
                    <a:pt x="42" y="149"/>
                  </a:cubicBezTo>
                  <a:cubicBezTo>
                    <a:pt x="36" y="149"/>
                    <a:pt x="32" y="144"/>
                    <a:pt x="32" y="13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293" name="Freeform 351">
              <a:extLst>
                <a:ext uri="{FF2B5EF4-FFF2-40B4-BE49-F238E27FC236}">
                  <a16:creationId xmlns:a16="http://schemas.microsoft.com/office/drawing/2014/main" id="{04355CE5-2160-4F37-9605-096F6EF4B494}"/>
                </a:ext>
              </a:extLst>
            </p:cNvPr>
            <p:cNvSpPr>
              <a:spLocks noEditPoints="1"/>
            </p:cNvSpPr>
            <p:nvPr/>
          </p:nvSpPr>
          <p:spPr bwMode="auto">
            <a:xfrm>
              <a:off x="5018" y="1229"/>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grpSp>
      <p:grpSp>
        <p:nvGrpSpPr>
          <p:cNvPr id="294" name="Group 266">
            <a:extLst>
              <a:ext uri="{FF2B5EF4-FFF2-40B4-BE49-F238E27FC236}">
                <a16:creationId xmlns:a16="http://schemas.microsoft.com/office/drawing/2014/main" id="{647D5823-CE99-4C95-99A8-87AE720ED682}"/>
              </a:ext>
            </a:extLst>
          </p:cNvPr>
          <p:cNvGrpSpPr>
            <a:grpSpLocks noChangeAspect="1"/>
          </p:cNvGrpSpPr>
          <p:nvPr/>
        </p:nvGrpSpPr>
        <p:grpSpPr bwMode="auto">
          <a:xfrm>
            <a:off x="3302000" y="3009900"/>
            <a:ext cx="347472" cy="347472"/>
            <a:chOff x="1926" y="792"/>
            <a:chExt cx="340" cy="340"/>
          </a:xfrm>
          <a:solidFill>
            <a:schemeClr val="tx1"/>
          </a:solidFill>
        </p:grpSpPr>
        <p:sp>
          <p:nvSpPr>
            <p:cNvPr id="295" name="Freeform 267">
              <a:extLst>
                <a:ext uri="{FF2B5EF4-FFF2-40B4-BE49-F238E27FC236}">
                  <a16:creationId xmlns:a16="http://schemas.microsoft.com/office/drawing/2014/main" id="{FE4B1939-EA12-4583-A91B-95F64F307AB2}"/>
                </a:ext>
              </a:extLst>
            </p:cNvPr>
            <p:cNvSpPr>
              <a:spLocks noEditPoints="1"/>
            </p:cNvSpPr>
            <p:nvPr/>
          </p:nvSpPr>
          <p:spPr bwMode="auto">
            <a:xfrm>
              <a:off x="1926" y="792"/>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296" name="Freeform 268">
              <a:extLst>
                <a:ext uri="{FF2B5EF4-FFF2-40B4-BE49-F238E27FC236}">
                  <a16:creationId xmlns:a16="http://schemas.microsoft.com/office/drawing/2014/main" id="{FED14193-3B69-421D-ACB4-EF6592A886DF}"/>
                </a:ext>
              </a:extLst>
            </p:cNvPr>
            <p:cNvSpPr>
              <a:spLocks noEditPoints="1"/>
            </p:cNvSpPr>
            <p:nvPr/>
          </p:nvSpPr>
          <p:spPr bwMode="auto">
            <a:xfrm>
              <a:off x="1996" y="875"/>
              <a:ext cx="196" cy="157"/>
            </a:xfrm>
            <a:custGeom>
              <a:avLst/>
              <a:gdLst>
                <a:gd name="T0" fmla="*/ 75 w 295"/>
                <a:gd name="T1" fmla="*/ 163 h 237"/>
                <a:gd name="T2" fmla="*/ 118 w 295"/>
                <a:gd name="T3" fmla="*/ 120 h 237"/>
                <a:gd name="T4" fmla="*/ 75 w 295"/>
                <a:gd name="T5" fmla="*/ 77 h 237"/>
                <a:gd name="T6" fmla="*/ 32 w 295"/>
                <a:gd name="T7" fmla="*/ 120 h 237"/>
                <a:gd name="T8" fmla="*/ 75 w 295"/>
                <a:gd name="T9" fmla="*/ 163 h 237"/>
                <a:gd name="T10" fmla="*/ 75 w 295"/>
                <a:gd name="T11" fmla="*/ 99 h 237"/>
                <a:gd name="T12" fmla="*/ 96 w 295"/>
                <a:gd name="T13" fmla="*/ 120 h 237"/>
                <a:gd name="T14" fmla="*/ 75 w 295"/>
                <a:gd name="T15" fmla="*/ 141 h 237"/>
                <a:gd name="T16" fmla="*/ 54 w 295"/>
                <a:gd name="T17" fmla="*/ 120 h 237"/>
                <a:gd name="T18" fmla="*/ 75 w 295"/>
                <a:gd name="T19" fmla="*/ 99 h 237"/>
                <a:gd name="T20" fmla="*/ 171 w 295"/>
                <a:gd name="T21" fmla="*/ 90 h 237"/>
                <a:gd name="T22" fmla="*/ 182 w 295"/>
                <a:gd name="T23" fmla="*/ 119 h 237"/>
                <a:gd name="T24" fmla="*/ 171 w 295"/>
                <a:gd name="T25" fmla="*/ 148 h 237"/>
                <a:gd name="T26" fmla="*/ 163 w 295"/>
                <a:gd name="T27" fmla="*/ 151 h 237"/>
                <a:gd name="T28" fmla="*/ 156 w 295"/>
                <a:gd name="T29" fmla="*/ 149 h 237"/>
                <a:gd name="T30" fmla="*/ 155 w 295"/>
                <a:gd name="T31" fmla="*/ 133 h 237"/>
                <a:gd name="T32" fmla="*/ 161 w 295"/>
                <a:gd name="T33" fmla="*/ 119 h 237"/>
                <a:gd name="T34" fmla="*/ 155 w 295"/>
                <a:gd name="T35" fmla="*/ 105 h 237"/>
                <a:gd name="T36" fmla="*/ 156 w 295"/>
                <a:gd name="T37" fmla="*/ 90 h 237"/>
                <a:gd name="T38" fmla="*/ 171 w 295"/>
                <a:gd name="T39" fmla="*/ 90 h 237"/>
                <a:gd name="T40" fmla="*/ 239 w 295"/>
                <a:gd name="T41" fmla="*/ 119 h 237"/>
                <a:gd name="T42" fmla="*/ 204 w 295"/>
                <a:gd name="T43" fmla="*/ 192 h 237"/>
                <a:gd name="T44" fmla="*/ 197 w 295"/>
                <a:gd name="T45" fmla="*/ 194 h 237"/>
                <a:gd name="T46" fmla="*/ 189 w 295"/>
                <a:gd name="T47" fmla="*/ 191 h 237"/>
                <a:gd name="T48" fmla="*/ 190 w 295"/>
                <a:gd name="T49" fmla="*/ 176 h 237"/>
                <a:gd name="T50" fmla="*/ 217 w 295"/>
                <a:gd name="T51" fmla="*/ 119 h 237"/>
                <a:gd name="T52" fmla="*/ 190 w 295"/>
                <a:gd name="T53" fmla="*/ 63 h 237"/>
                <a:gd name="T54" fmla="*/ 189 w 295"/>
                <a:gd name="T55" fmla="*/ 48 h 237"/>
                <a:gd name="T56" fmla="*/ 204 w 295"/>
                <a:gd name="T57" fmla="*/ 47 h 237"/>
                <a:gd name="T58" fmla="*/ 239 w 295"/>
                <a:gd name="T59" fmla="*/ 119 h 237"/>
                <a:gd name="T60" fmla="*/ 295 w 295"/>
                <a:gd name="T61" fmla="*/ 119 h 237"/>
                <a:gd name="T62" fmla="*/ 238 w 295"/>
                <a:gd name="T63" fmla="*/ 235 h 237"/>
                <a:gd name="T64" fmla="*/ 231 w 295"/>
                <a:gd name="T65" fmla="*/ 237 h 237"/>
                <a:gd name="T66" fmla="*/ 223 w 295"/>
                <a:gd name="T67" fmla="*/ 233 h 237"/>
                <a:gd name="T68" fmla="*/ 225 w 295"/>
                <a:gd name="T69" fmla="*/ 218 h 237"/>
                <a:gd name="T70" fmla="*/ 274 w 295"/>
                <a:gd name="T71" fmla="*/ 119 h 237"/>
                <a:gd name="T72" fmla="*/ 225 w 295"/>
                <a:gd name="T73" fmla="*/ 20 h 237"/>
                <a:gd name="T74" fmla="*/ 223 w 295"/>
                <a:gd name="T75" fmla="*/ 5 h 237"/>
                <a:gd name="T76" fmla="*/ 238 w 295"/>
                <a:gd name="T77" fmla="*/ 3 h 237"/>
                <a:gd name="T78" fmla="*/ 295 w 295"/>
                <a:gd name="T79" fmla="*/ 119 h 237"/>
                <a:gd name="T80" fmla="*/ 150 w 295"/>
                <a:gd name="T81" fmla="*/ 195 h 237"/>
                <a:gd name="T82" fmla="*/ 150 w 295"/>
                <a:gd name="T83" fmla="*/ 227 h 237"/>
                <a:gd name="T84" fmla="*/ 139 w 295"/>
                <a:gd name="T85" fmla="*/ 237 h 237"/>
                <a:gd name="T86" fmla="*/ 128 w 295"/>
                <a:gd name="T87" fmla="*/ 227 h 237"/>
                <a:gd name="T88" fmla="*/ 128 w 295"/>
                <a:gd name="T89" fmla="*/ 205 h 237"/>
                <a:gd name="T90" fmla="*/ 22 w 295"/>
                <a:gd name="T91" fmla="*/ 205 h 237"/>
                <a:gd name="T92" fmla="*/ 22 w 295"/>
                <a:gd name="T93" fmla="*/ 227 h 237"/>
                <a:gd name="T94" fmla="*/ 11 w 295"/>
                <a:gd name="T95" fmla="*/ 237 h 237"/>
                <a:gd name="T96" fmla="*/ 0 w 295"/>
                <a:gd name="T97" fmla="*/ 227 h 237"/>
                <a:gd name="T98" fmla="*/ 0 w 295"/>
                <a:gd name="T99" fmla="*/ 195 h 237"/>
                <a:gd name="T100" fmla="*/ 11 w 295"/>
                <a:gd name="T101" fmla="*/ 184 h 237"/>
                <a:gd name="T102" fmla="*/ 139 w 295"/>
                <a:gd name="T103" fmla="*/ 184 h 237"/>
                <a:gd name="T104" fmla="*/ 150 w 295"/>
                <a:gd name="T105" fmla="*/ 195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95" h="237">
                  <a:moveTo>
                    <a:pt x="75" y="163"/>
                  </a:moveTo>
                  <a:cubicBezTo>
                    <a:pt x="99" y="163"/>
                    <a:pt x="118" y="144"/>
                    <a:pt x="118" y="120"/>
                  </a:cubicBezTo>
                  <a:cubicBezTo>
                    <a:pt x="118" y="96"/>
                    <a:pt x="99" y="77"/>
                    <a:pt x="75" y="77"/>
                  </a:cubicBezTo>
                  <a:cubicBezTo>
                    <a:pt x="51" y="77"/>
                    <a:pt x="32" y="96"/>
                    <a:pt x="32" y="120"/>
                  </a:cubicBezTo>
                  <a:cubicBezTo>
                    <a:pt x="32" y="144"/>
                    <a:pt x="51" y="163"/>
                    <a:pt x="75" y="163"/>
                  </a:cubicBezTo>
                  <a:close/>
                  <a:moveTo>
                    <a:pt x="75" y="99"/>
                  </a:moveTo>
                  <a:cubicBezTo>
                    <a:pt x="87" y="99"/>
                    <a:pt x="96" y="108"/>
                    <a:pt x="96" y="120"/>
                  </a:cubicBezTo>
                  <a:cubicBezTo>
                    <a:pt x="96" y="132"/>
                    <a:pt x="87" y="141"/>
                    <a:pt x="75" y="141"/>
                  </a:cubicBezTo>
                  <a:cubicBezTo>
                    <a:pt x="63" y="141"/>
                    <a:pt x="54" y="132"/>
                    <a:pt x="54" y="120"/>
                  </a:cubicBezTo>
                  <a:cubicBezTo>
                    <a:pt x="54" y="108"/>
                    <a:pt x="63" y="99"/>
                    <a:pt x="75" y="99"/>
                  </a:cubicBezTo>
                  <a:close/>
                  <a:moveTo>
                    <a:pt x="171" y="90"/>
                  </a:moveTo>
                  <a:cubicBezTo>
                    <a:pt x="178" y="98"/>
                    <a:pt x="182" y="109"/>
                    <a:pt x="182" y="119"/>
                  </a:cubicBezTo>
                  <a:cubicBezTo>
                    <a:pt x="182" y="130"/>
                    <a:pt x="178" y="140"/>
                    <a:pt x="171" y="148"/>
                  </a:cubicBezTo>
                  <a:cubicBezTo>
                    <a:pt x="169" y="150"/>
                    <a:pt x="166" y="151"/>
                    <a:pt x="163" y="151"/>
                  </a:cubicBezTo>
                  <a:cubicBezTo>
                    <a:pt x="160" y="151"/>
                    <a:pt x="158" y="150"/>
                    <a:pt x="156" y="149"/>
                  </a:cubicBezTo>
                  <a:cubicBezTo>
                    <a:pt x="151" y="144"/>
                    <a:pt x="151" y="138"/>
                    <a:pt x="155" y="133"/>
                  </a:cubicBezTo>
                  <a:cubicBezTo>
                    <a:pt x="159" y="130"/>
                    <a:pt x="161" y="124"/>
                    <a:pt x="161" y="119"/>
                  </a:cubicBezTo>
                  <a:cubicBezTo>
                    <a:pt x="161" y="114"/>
                    <a:pt x="159" y="109"/>
                    <a:pt x="155" y="105"/>
                  </a:cubicBezTo>
                  <a:cubicBezTo>
                    <a:pt x="151" y="101"/>
                    <a:pt x="151" y="94"/>
                    <a:pt x="156" y="90"/>
                  </a:cubicBezTo>
                  <a:cubicBezTo>
                    <a:pt x="160" y="86"/>
                    <a:pt x="167" y="86"/>
                    <a:pt x="171" y="90"/>
                  </a:cubicBezTo>
                  <a:close/>
                  <a:moveTo>
                    <a:pt x="239" y="119"/>
                  </a:moveTo>
                  <a:cubicBezTo>
                    <a:pt x="239" y="147"/>
                    <a:pt x="226" y="174"/>
                    <a:pt x="204" y="192"/>
                  </a:cubicBezTo>
                  <a:cubicBezTo>
                    <a:pt x="202" y="194"/>
                    <a:pt x="200" y="194"/>
                    <a:pt x="197" y="194"/>
                  </a:cubicBezTo>
                  <a:cubicBezTo>
                    <a:pt x="194" y="194"/>
                    <a:pt x="191" y="193"/>
                    <a:pt x="189" y="191"/>
                  </a:cubicBezTo>
                  <a:cubicBezTo>
                    <a:pt x="185" y="186"/>
                    <a:pt x="186" y="179"/>
                    <a:pt x="190" y="176"/>
                  </a:cubicBezTo>
                  <a:cubicBezTo>
                    <a:pt x="207" y="161"/>
                    <a:pt x="217" y="141"/>
                    <a:pt x="217" y="119"/>
                  </a:cubicBezTo>
                  <a:cubicBezTo>
                    <a:pt x="217" y="98"/>
                    <a:pt x="207" y="77"/>
                    <a:pt x="190" y="63"/>
                  </a:cubicBezTo>
                  <a:cubicBezTo>
                    <a:pt x="186" y="59"/>
                    <a:pt x="185" y="52"/>
                    <a:pt x="189" y="48"/>
                  </a:cubicBezTo>
                  <a:cubicBezTo>
                    <a:pt x="193" y="43"/>
                    <a:pt x="200" y="43"/>
                    <a:pt x="204" y="47"/>
                  </a:cubicBezTo>
                  <a:cubicBezTo>
                    <a:pt x="226" y="65"/>
                    <a:pt x="239" y="91"/>
                    <a:pt x="239" y="119"/>
                  </a:cubicBezTo>
                  <a:close/>
                  <a:moveTo>
                    <a:pt x="295" y="119"/>
                  </a:moveTo>
                  <a:cubicBezTo>
                    <a:pt x="295" y="164"/>
                    <a:pt x="274" y="206"/>
                    <a:pt x="238" y="235"/>
                  </a:cubicBezTo>
                  <a:cubicBezTo>
                    <a:pt x="236" y="237"/>
                    <a:pt x="234" y="237"/>
                    <a:pt x="231" y="237"/>
                  </a:cubicBezTo>
                  <a:cubicBezTo>
                    <a:pt x="228" y="237"/>
                    <a:pt x="225" y="236"/>
                    <a:pt x="223" y="233"/>
                  </a:cubicBezTo>
                  <a:cubicBezTo>
                    <a:pt x="219" y="229"/>
                    <a:pt x="220" y="222"/>
                    <a:pt x="225" y="218"/>
                  </a:cubicBezTo>
                  <a:cubicBezTo>
                    <a:pt x="256" y="194"/>
                    <a:pt x="274" y="158"/>
                    <a:pt x="274" y="119"/>
                  </a:cubicBezTo>
                  <a:cubicBezTo>
                    <a:pt x="274" y="81"/>
                    <a:pt x="256" y="45"/>
                    <a:pt x="225" y="20"/>
                  </a:cubicBezTo>
                  <a:cubicBezTo>
                    <a:pt x="220" y="17"/>
                    <a:pt x="219" y="10"/>
                    <a:pt x="223" y="5"/>
                  </a:cubicBezTo>
                  <a:cubicBezTo>
                    <a:pt x="227" y="1"/>
                    <a:pt x="233" y="0"/>
                    <a:pt x="238" y="3"/>
                  </a:cubicBezTo>
                  <a:cubicBezTo>
                    <a:pt x="274" y="32"/>
                    <a:pt x="295" y="74"/>
                    <a:pt x="295" y="119"/>
                  </a:cubicBezTo>
                  <a:close/>
                  <a:moveTo>
                    <a:pt x="150" y="195"/>
                  </a:moveTo>
                  <a:cubicBezTo>
                    <a:pt x="150" y="227"/>
                    <a:pt x="150" y="227"/>
                    <a:pt x="150" y="227"/>
                  </a:cubicBezTo>
                  <a:cubicBezTo>
                    <a:pt x="150" y="233"/>
                    <a:pt x="145" y="237"/>
                    <a:pt x="139" y="237"/>
                  </a:cubicBezTo>
                  <a:cubicBezTo>
                    <a:pt x="133" y="237"/>
                    <a:pt x="128" y="233"/>
                    <a:pt x="128" y="227"/>
                  </a:cubicBezTo>
                  <a:cubicBezTo>
                    <a:pt x="128" y="205"/>
                    <a:pt x="128" y="205"/>
                    <a:pt x="128" y="205"/>
                  </a:cubicBezTo>
                  <a:cubicBezTo>
                    <a:pt x="22" y="205"/>
                    <a:pt x="22" y="205"/>
                    <a:pt x="22" y="205"/>
                  </a:cubicBezTo>
                  <a:cubicBezTo>
                    <a:pt x="22" y="227"/>
                    <a:pt x="22" y="227"/>
                    <a:pt x="22" y="227"/>
                  </a:cubicBezTo>
                  <a:cubicBezTo>
                    <a:pt x="22" y="233"/>
                    <a:pt x="17" y="237"/>
                    <a:pt x="11" y="237"/>
                  </a:cubicBezTo>
                  <a:cubicBezTo>
                    <a:pt x="5" y="237"/>
                    <a:pt x="0" y="233"/>
                    <a:pt x="0" y="227"/>
                  </a:cubicBezTo>
                  <a:cubicBezTo>
                    <a:pt x="0" y="195"/>
                    <a:pt x="0" y="195"/>
                    <a:pt x="0" y="195"/>
                  </a:cubicBezTo>
                  <a:cubicBezTo>
                    <a:pt x="0" y="189"/>
                    <a:pt x="5" y="184"/>
                    <a:pt x="11" y="184"/>
                  </a:cubicBezTo>
                  <a:cubicBezTo>
                    <a:pt x="139" y="184"/>
                    <a:pt x="139" y="184"/>
                    <a:pt x="139" y="184"/>
                  </a:cubicBezTo>
                  <a:cubicBezTo>
                    <a:pt x="145" y="184"/>
                    <a:pt x="150" y="189"/>
                    <a:pt x="150" y="19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grpSp>
      <p:grpSp>
        <p:nvGrpSpPr>
          <p:cNvPr id="297" name="Group 252">
            <a:extLst>
              <a:ext uri="{FF2B5EF4-FFF2-40B4-BE49-F238E27FC236}">
                <a16:creationId xmlns:a16="http://schemas.microsoft.com/office/drawing/2014/main" id="{8B0EDA29-7A0D-49D6-9E54-135F2450DDA1}"/>
              </a:ext>
            </a:extLst>
          </p:cNvPr>
          <p:cNvGrpSpPr>
            <a:grpSpLocks noChangeAspect="1"/>
          </p:cNvGrpSpPr>
          <p:nvPr/>
        </p:nvGrpSpPr>
        <p:grpSpPr bwMode="auto">
          <a:xfrm>
            <a:off x="2222500" y="2425700"/>
            <a:ext cx="347472" cy="347472"/>
            <a:chOff x="5024" y="718"/>
            <a:chExt cx="340" cy="340"/>
          </a:xfrm>
          <a:solidFill>
            <a:schemeClr val="tx1"/>
          </a:solidFill>
        </p:grpSpPr>
        <p:sp>
          <p:nvSpPr>
            <p:cNvPr id="298" name="Freeform 253">
              <a:extLst>
                <a:ext uri="{FF2B5EF4-FFF2-40B4-BE49-F238E27FC236}">
                  <a16:creationId xmlns:a16="http://schemas.microsoft.com/office/drawing/2014/main" id="{C129F8FF-2D06-4A66-B4AA-A3D21EF88713}"/>
                </a:ext>
              </a:extLst>
            </p:cNvPr>
            <p:cNvSpPr>
              <a:spLocks/>
            </p:cNvSpPr>
            <p:nvPr/>
          </p:nvSpPr>
          <p:spPr bwMode="auto">
            <a:xfrm>
              <a:off x="5088" y="782"/>
              <a:ext cx="212" cy="212"/>
            </a:xfrm>
            <a:custGeom>
              <a:avLst/>
              <a:gdLst>
                <a:gd name="T0" fmla="*/ 181 w 320"/>
                <a:gd name="T1" fmla="*/ 320 h 320"/>
                <a:gd name="T2" fmla="*/ 181 w 320"/>
                <a:gd name="T3" fmla="*/ 320 h 320"/>
                <a:gd name="T4" fmla="*/ 171 w 320"/>
                <a:gd name="T5" fmla="*/ 311 h 320"/>
                <a:gd name="T6" fmla="*/ 126 w 320"/>
                <a:gd name="T7" fmla="*/ 63 h 320"/>
                <a:gd name="T8" fmla="*/ 95 w 320"/>
                <a:gd name="T9" fmla="*/ 194 h 320"/>
                <a:gd name="T10" fmla="*/ 85 w 320"/>
                <a:gd name="T11" fmla="*/ 202 h 320"/>
                <a:gd name="T12" fmla="*/ 75 w 320"/>
                <a:gd name="T13" fmla="*/ 195 h 320"/>
                <a:gd name="T14" fmla="*/ 60 w 320"/>
                <a:gd name="T15" fmla="*/ 152 h 320"/>
                <a:gd name="T16" fmla="*/ 51 w 320"/>
                <a:gd name="T17" fmla="*/ 166 h 320"/>
                <a:gd name="T18" fmla="*/ 42 w 320"/>
                <a:gd name="T19" fmla="*/ 170 h 320"/>
                <a:gd name="T20" fmla="*/ 10 w 320"/>
                <a:gd name="T21" fmla="*/ 170 h 320"/>
                <a:gd name="T22" fmla="*/ 0 w 320"/>
                <a:gd name="T23" fmla="*/ 160 h 320"/>
                <a:gd name="T24" fmla="*/ 10 w 320"/>
                <a:gd name="T25" fmla="*/ 149 h 320"/>
                <a:gd name="T26" fmla="*/ 37 w 320"/>
                <a:gd name="T27" fmla="*/ 149 h 320"/>
                <a:gd name="T28" fmla="*/ 55 w 320"/>
                <a:gd name="T29" fmla="*/ 122 h 320"/>
                <a:gd name="T30" fmla="*/ 65 w 320"/>
                <a:gd name="T31" fmla="*/ 117 h 320"/>
                <a:gd name="T32" fmla="*/ 74 w 320"/>
                <a:gd name="T33" fmla="*/ 124 h 320"/>
                <a:gd name="T34" fmla="*/ 83 w 320"/>
                <a:gd name="T35" fmla="*/ 153 h 320"/>
                <a:gd name="T36" fmla="*/ 117 w 320"/>
                <a:gd name="T37" fmla="*/ 8 h 320"/>
                <a:gd name="T38" fmla="*/ 128 w 320"/>
                <a:gd name="T39" fmla="*/ 0 h 320"/>
                <a:gd name="T40" fmla="*/ 138 w 320"/>
                <a:gd name="T41" fmla="*/ 8 h 320"/>
                <a:gd name="T42" fmla="*/ 182 w 320"/>
                <a:gd name="T43" fmla="*/ 253 h 320"/>
                <a:gd name="T44" fmla="*/ 213 w 320"/>
                <a:gd name="T45" fmla="*/ 104 h 320"/>
                <a:gd name="T46" fmla="*/ 223 w 320"/>
                <a:gd name="T47" fmla="*/ 96 h 320"/>
                <a:gd name="T48" fmla="*/ 234 w 320"/>
                <a:gd name="T49" fmla="*/ 103 h 320"/>
                <a:gd name="T50" fmla="*/ 254 w 320"/>
                <a:gd name="T51" fmla="*/ 164 h 320"/>
                <a:gd name="T52" fmla="*/ 256 w 320"/>
                <a:gd name="T53" fmla="*/ 157 h 320"/>
                <a:gd name="T54" fmla="*/ 266 w 320"/>
                <a:gd name="T55" fmla="*/ 149 h 320"/>
                <a:gd name="T56" fmla="*/ 309 w 320"/>
                <a:gd name="T57" fmla="*/ 149 h 320"/>
                <a:gd name="T58" fmla="*/ 320 w 320"/>
                <a:gd name="T59" fmla="*/ 160 h 320"/>
                <a:gd name="T60" fmla="*/ 309 w 320"/>
                <a:gd name="T61" fmla="*/ 170 h 320"/>
                <a:gd name="T62" fmla="*/ 275 w 320"/>
                <a:gd name="T63" fmla="*/ 170 h 320"/>
                <a:gd name="T64" fmla="*/ 266 w 320"/>
                <a:gd name="T65" fmla="*/ 205 h 320"/>
                <a:gd name="T66" fmla="*/ 256 w 320"/>
                <a:gd name="T67" fmla="*/ 213 h 320"/>
                <a:gd name="T68" fmla="*/ 246 w 320"/>
                <a:gd name="T69" fmla="*/ 206 h 320"/>
                <a:gd name="T70" fmla="*/ 226 w 320"/>
                <a:gd name="T71" fmla="*/ 147 h 320"/>
                <a:gd name="T72" fmla="*/ 191 w 320"/>
                <a:gd name="T73" fmla="*/ 311 h 320"/>
                <a:gd name="T74" fmla="*/ 181 w 320"/>
                <a:gd name="T75" fmla="*/ 320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20" h="320">
                  <a:moveTo>
                    <a:pt x="181" y="320"/>
                  </a:moveTo>
                  <a:cubicBezTo>
                    <a:pt x="181" y="320"/>
                    <a:pt x="181" y="320"/>
                    <a:pt x="181" y="320"/>
                  </a:cubicBezTo>
                  <a:cubicBezTo>
                    <a:pt x="176" y="320"/>
                    <a:pt x="171" y="316"/>
                    <a:pt x="171" y="311"/>
                  </a:cubicBezTo>
                  <a:cubicBezTo>
                    <a:pt x="126" y="63"/>
                    <a:pt x="126" y="63"/>
                    <a:pt x="126" y="63"/>
                  </a:cubicBezTo>
                  <a:cubicBezTo>
                    <a:pt x="95" y="194"/>
                    <a:pt x="95" y="194"/>
                    <a:pt x="95" y="194"/>
                  </a:cubicBezTo>
                  <a:cubicBezTo>
                    <a:pt x="94" y="199"/>
                    <a:pt x="90" y="202"/>
                    <a:pt x="85" y="202"/>
                  </a:cubicBezTo>
                  <a:cubicBezTo>
                    <a:pt x="81" y="203"/>
                    <a:pt x="76" y="200"/>
                    <a:pt x="75" y="195"/>
                  </a:cubicBezTo>
                  <a:cubicBezTo>
                    <a:pt x="60" y="152"/>
                    <a:pt x="60" y="152"/>
                    <a:pt x="60" y="152"/>
                  </a:cubicBezTo>
                  <a:cubicBezTo>
                    <a:pt x="51" y="166"/>
                    <a:pt x="51" y="166"/>
                    <a:pt x="51" y="166"/>
                  </a:cubicBezTo>
                  <a:cubicBezTo>
                    <a:pt x="49" y="169"/>
                    <a:pt x="46" y="170"/>
                    <a:pt x="42" y="170"/>
                  </a:cubicBezTo>
                  <a:cubicBezTo>
                    <a:pt x="10" y="170"/>
                    <a:pt x="10" y="170"/>
                    <a:pt x="10" y="170"/>
                  </a:cubicBezTo>
                  <a:cubicBezTo>
                    <a:pt x="4" y="170"/>
                    <a:pt x="0" y="166"/>
                    <a:pt x="0" y="160"/>
                  </a:cubicBezTo>
                  <a:cubicBezTo>
                    <a:pt x="0" y="154"/>
                    <a:pt x="4" y="149"/>
                    <a:pt x="10" y="149"/>
                  </a:cubicBezTo>
                  <a:cubicBezTo>
                    <a:pt x="37" y="149"/>
                    <a:pt x="37" y="149"/>
                    <a:pt x="37" y="149"/>
                  </a:cubicBezTo>
                  <a:cubicBezTo>
                    <a:pt x="55" y="122"/>
                    <a:pt x="55" y="122"/>
                    <a:pt x="55" y="122"/>
                  </a:cubicBezTo>
                  <a:cubicBezTo>
                    <a:pt x="57" y="118"/>
                    <a:pt x="61" y="117"/>
                    <a:pt x="65" y="117"/>
                  </a:cubicBezTo>
                  <a:cubicBezTo>
                    <a:pt x="69" y="118"/>
                    <a:pt x="72" y="120"/>
                    <a:pt x="74" y="124"/>
                  </a:cubicBezTo>
                  <a:cubicBezTo>
                    <a:pt x="83" y="153"/>
                    <a:pt x="83" y="153"/>
                    <a:pt x="83" y="153"/>
                  </a:cubicBezTo>
                  <a:cubicBezTo>
                    <a:pt x="117" y="8"/>
                    <a:pt x="117" y="8"/>
                    <a:pt x="117" y="8"/>
                  </a:cubicBezTo>
                  <a:cubicBezTo>
                    <a:pt x="118" y="3"/>
                    <a:pt x="123" y="0"/>
                    <a:pt x="128" y="0"/>
                  </a:cubicBezTo>
                  <a:cubicBezTo>
                    <a:pt x="133" y="0"/>
                    <a:pt x="137" y="3"/>
                    <a:pt x="138" y="8"/>
                  </a:cubicBezTo>
                  <a:cubicBezTo>
                    <a:pt x="182" y="253"/>
                    <a:pt x="182" y="253"/>
                    <a:pt x="182" y="253"/>
                  </a:cubicBezTo>
                  <a:cubicBezTo>
                    <a:pt x="213" y="104"/>
                    <a:pt x="213" y="104"/>
                    <a:pt x="213" y="104"/>
                  </a:cubicBezTo>
                  <a:cubicBezTo>
                    <a:pt x="214" y="99"/>
                    <a:pt x="218" y="96"/>
                    <a:pt x="223" y="96"/>
                  </a:cubicBezTo>
                  <a:cubicBezTo>
                    <a:pt x="228" y="95"/>
                    <a:pt x="232" y="98"/>
                    <a:pt x="234" y="103"/>
                  </a:cubicBezTo>
                  <a:cubicBezTo>
                    <a:pt x="254" y="164"/>
                    <a:pt x="254" y="164"/>
                    <a:pt x="254" y="164"/>
                  </a:cubicBezTo>
                  <a:cubicBezTo>
                    <a:pt x="256" y="157"/>
                    <a:pt x="256" y="157"/>
                    <a:pt x="256" y="157"/>
                  </a:cubicBezTo>
                  <a:cubicBezTo>
                    <a:pt x="257" y="152"/>
                    <a:pt x="261" y="149"/>
                    <a:pt x="266" y="149"/>
                  </a:cubicBezTo>
                  <a:cubicBezTo>
                    <a:pt x="309" y="149"/>
                    <a:pt x="309" y="149"/>
                    <a:pt x="309" y="149"/>
                  </a:cubicBezTo>
                  <a:cubicBezTo>
                    <a:pt x="315" y="149"/>
                    <a:pt x="320" y="154"/>
                    <a:pt x="320" y="160"/>
                  </a:cubicBezTo>
                  <a:cubicBezTo>
                    <a:pt x="320" y="166"/>
                    <a:pt x="315" y="170"/>
                    <a:pt x="309" y="170"/>
                  </a:cubicBezTo>
                  <a:cubicBezTo>
                    <a:pt x="275" y="170"/>
                    <a:pt x="275" y="170"/>
                    <a:pt x="275" y="170"/>
                  </a:cubicBezTo>
                  <a:cubicBezTo>
                    <a:pt x="266" y="205"/>
                    <a:pt x="266" y="205"/>
                    <a:pt x="266" y="205"/>
                  </a:cubicBezTo>
                  <a:cubicBezTo>
                    <a:pt x="265" y="210"/>
                    <a:pt x="261" y="213"/>
                    <a:pt x="256" y="213"/>
                  </a:cubicBezTo>
                  <a:cubicBezTo>
                    <a:pt x="251" y="213"/>
                    <a:pt x="247" y="210"/>
                    <a:pt x="246" y="206"/>
                  </a:cubicBezTo>
                  <a:cubicBezTo>
                    <a:pt x="226" y="147"/>
                    <a:pt x="226" y="147"/>
                    <a:pt x="226" y="147"/>
                  </a:cubicBezTo>
                  <a:cubicBezTo>
                    <a:pt x="191" y="311"/>
                    <a:pt x="191" y="311"/>
                    <a:pt x="191" y="311"/>
                  </a:cubicBezTo>
                  <a:cubicBezTo>
                    <a:pt x="190" y="316"/>
                    <a:pt x="186" y="320"/>
                    <a:pt x="181" y="32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299" name="Freeform 254">
              <a:extLst>
                <a:ext uri="{FF2B5EF4-FFF2-40B4-BE49-F238E27FC236}">
                  <a16:creationId xmlns:a16="http://schemas.microsoft.com/office/drawing/2014/main" id="{D8686B85-8A79-4BB9-A309-377EC4FEE04D}"/>
                </a:ext>
              </a:extLst>
            </p:cNvPr>
            <p:cNvSpPr>
              <a:spLocks noEditPoints="1"/>
            </p:cNvSpPr>
            <p:nvPr/>
          </p:nvSpPr>
          <p:spPr bwMode="auto">
            <a:xfrm>
              <a:off x="5024" y="718"/>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grpSp>
      <p:grpSp>
        <p:nvGrpSpPr>
          <p:cNvPr id="300" name="Group 904">
            <a:extLst>
              <a:ext uri="{FF2B5EF4-FFF2-40B4-BE49-F238E27FC236}">
                <a16:creationId xmlns:a16="http://schemas.microsoft.com/office/drawing/2014/main" id="{F72021C8-A56A-418B-B1EB-3198D678147E}"/>
              </a:ext>
            </a:extLst>
          </p:cNvPr>
          <p:cNvGrpSpPr>
            <a:grpSpLocks noChangeAspect="1"/>
          </p:cNvGrpSpPr>
          <p:nvPr/>
        </p:nvGrpSpPr>
        <p:grpSpPr bwMode="auto">
          <a:xfrm>
            <a:off x="1625600" y="4889500"/>
            <a:ext cx="347472" cy="346453"/>
            <a:chOff x="3518" y="3551"/>
            <a:chExt cx="341" cy="340"/>
          </a:xfrm>
          <a:solidFill>
            <a:schemeClr val="tx1"/>
          </a:solidFill>
        </p:grpSpPr>
        <p:sp>
          <p:nvSpPr>
            <p:cNvPr id="301" name="Freeform 905">
              <a:extLst>
                <a:ext uri="{FF2B5EF4-FFF2-40B4-BE49-F238E27FC236}">
                  <a16:creationId xmlns:a16="http://schemas.microsoft.com/office/drawing/2014/main" id="{585C1FC9-013B-4062-A0BF-BD4BAC015420}"/>
                </a:ext>
              </a:extLst>
            </p:cNvPr>
            <p:cNvSpPr>
              <a:spLocks noEditPoints="1"/>
            </p:cNvSpPr>
            <p:nvPr/>
          </p:nvSpPr>
          <p:spPr bwMode="auto">
            <a:xfrm>
              <a:off x="3518" y="3551"/>
              <a:ext cx="341" cy="340"/>
            </a:xfrm>
            <a:custGeom>
              <a:avLst/>
              <a:gdLst>
                <a:gd name="T0" fmla="*/ 256 w 512"/>
                <a:gd name="T1" fmla="*/ 22 h 512"/>
                <a:gd name="T2" fmla="*/ 491 w 512"/>
                <a:gd name="T3" fmla="*/ 256 h 512"/>
                <a:gd name="T4" fmla="*/ 256 w 512"/>
                <a:gd name="T5" fmla="*/ 491 h 512"/>
                <a:gd name="T6" fmla="*/ 21 w 512"/>
                <a:gd name="T7" fmla="*/ 256 h 512"/>
                <a:gd name="T8" fmla="*/ 256 w 512"/>
                <a:gd name="T9" fmla="*/ 22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2"/>
                  </a:moveTo>
                  <a:cubicBezTo>
                    <a:pt x="385" y="22"/>
                    <a:pt x="491" y="127"/>
                    <a:pt x="491" y="256"/>
                  </a:cubicBezTo>
                  <a:cubicBezTo>
                    <a:pt x="491" y="386"/>
                    <a:pt x="385" y="491"/>
                    <a:pt x="256" y="491"/>
                  </a:cubicBezTo>
                  <a:cubicBezTo>
                    <a:pt x="127" y="491"/>
                    <a:pt x="21" y="386"/>
                    <a:pt x="21" y="256"/>
                  </a:cubicBezTo>
                  <a:cubicBezTo>
                    <a:pt x="21" y="127"/>
                    <a:pt x="127" y="22"/>
                    <a:pt x="256" y="22"/>
                  </a:cubicBezTo>
                  <a:moveTo>
                    <a:pt x="256" y="0"/>
                  </a:moveTo>
                  <a:cubicBezTo>
                    <a:pt x="115" y="0"/>
                    <a:pt x="0" y="115"/>
                    <a:pt x="0" y="256"/>
                  </a:cubicBezTo>
                  <a:cubicBezTo>
                    <a:pt x="0" y="398"/>
                    <a:pt x="115" y="512"/>
                    <a:pt x="256" y="512"/>
                  </a:cubicBezTo>
                  <a:cubicBezTo>
                    <a:pt x="397" y="512"/>
                    <a:pt x="512" y="398"/>
                    <a:pt x="512" y="256"/>
                  </a:cubicBezTo>
                  <a:cubicBezTo>
                    <a:pt x="512" y="115"/>
                    <a:pt x="397" y="0"/>
                    <a:pt x="25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302" name="Freeform 906">
              <a:extLst>
                <a:ext uri="{FF2B5EF4-FFF2-40B4-BE49-F238E27FC236}">
                  <a16:creationId xmlns:a16="http://schemas.microsoft.com/office/drawing/2014/main" id="{A55E61DF-D939-4B89-A4DB-E65635223122}"/>
                </a:ext>
              </a:extLst>
            </p:cNvPr>
            <p:cNvSpPr>
              <a:spLocks noEditPoints="1"/>
            </p:cNvSpPr>
            <p:nvPr/>
          </p:nvSpPr>
          <p:spPr bwMode="auto">
            <a:xfrm>
              <a:off x="3625" y="3615"/>
              <a:ext cx="127" cy="212"/>
            </a:xfrm>
            <a:custGeom>
              <a:avLst/>
              <a:gdLst>
                <a:gd name="T0" fmla="*/ 107 w 192"/>
                <a:gd name="T1" fmla="*/ 267 h 320"/>
                <a:gd name="T2" fmla="*/ 96 w 192"/>
                <a:gd name="T3" fmla="*/ 278 h 320"/>
                <a:gd name="T4" fmla="*/ 85 w 192"/>
                <a:gd name="T5" fmla="*/ 267 h 320"/>
                <a:gd name="T6" fmla="*/ 96 w 192"/>
                <a:gd name="T7" fmla="*/ 256 h 320"/>
                <a:gd name="T8" fmla="*/ 107 w 192"/>
                <a:gd name="T9" fmla="*/ 267 h 320"/>
                <a:gd name="T10" fmla="*/ 192 w 192"/>
                <a:gd name="T11" fmla="*/ 22 h 320"/>
                <a:gd name="T12" fmla="*/ 192 w 192"/>
                <a:gd name="T13" fmla="*/ 299 h 320"/>
                <a:gd name="T14" fmla="*/ 169 w 192"/>
                <a:gd name="T15" fmla="*/ 320 h 320"/>
                <a:gd name="T16" fmla="*/ 23 w 192"/>
                <a:gd name="T17" fmla="*/ 320 h 320"/>
                <a:gd name="T18" fmla="*/ 0 w 192"/>
                <a:gd name="T19" fmla="*/ 299 h 320"/>
                <a:gd name="T20" fmla="*/ 0 w 192"/>
                <a:gd name="T21" fmla="*/ 22 h 320"/>
                <a:gd name="T22" fmla="*/ 23 w 192"/>
                <a:gd name="T23" fmla="*/ 0 h 320"/>
                <a:gd name="T24" fmla="*/ 169 w 192"/>
                <a:gd name="T25" fmla="*/ 0 h 320"/>
                <a:gd name="T26" fmla="*/ 192 w 192"/>
                <a:gd name="T27" fmla="*/ 22 h 320"/>
                <a:gd name="T28" fmla="*/ 171 w 192"/>
                <a:gd name="T29" fmla="*/ 298 h 320"/>
                <a:gd name="T30" fmla="*/ 171 w 192"/>
                <a:gd name="T31" fmla="*/ 22 h 320"/>
                <a:gd name="T32" fmla="*/ 169 w 192"/>
                <a:gd name="T33" fmla="*/ 22 h 320"/>
                <a:gd name="T34" fmla="*/ 23 w 192"/>
                <a:gd name="T35" fmla="*/ 22 h 320"/>
                <a:gd name="T36" fmla="*/ 21 w 192"/>
                <a:gd name="T37" fmla="*/ 22 h 320"/>
                <a:gd name="T38" fmla="*/ 21 w 192"/>
                <a:gd name="T39" fmla="*/ 299 h 320"/>
                <a:gd name="T40" fmla="*/ 21 w 192"/>
                <a:gd name="T41" fmla="*/ 299 h 320"/>
                <a:gd name="T42" fmla="*/ 23 w 192"/>
                <a:gd name="T43" fmla="*/ 299 h 320"/>
                <a:gd name="T44" fmla="*/ 169 w 192"/>
                <a:gd name="T45" fmla="*/ 299 h 320"/>
                <a:gd name="T46" fmla="*/ 171 w 192"/>
                <a:gd name="T47" fmla="*/ 298 h 320"/>
                <a:gd name="T48" fmla="*/ 160 w 192"/>
                <a:gd name="T49" fmla="*/ 43 h 320"/>
                <a:gd name="T50" fmla="*/ 160 w 192"/>
                <a:gd name="T51" fmla="*/ 224 h 320"/>
                <a:gd name="T52" fmla="*/ 149 w 192"/>
                <a:gd name="T53" fmla="*/ 235 h 320"/>
                <a:gd name="T54" fmla="*/ 43 w 192"/>
                <a:gd name="T55" fmla="*/ 235 h 320"/>
                <a:gd name="T56" fmla="*/ 32 w 192"/>
                <a:gd name="T57" fmla="*/ 224 h 320"/>
                <a:gd name="T58" fmla="*/ 32 w 192"/>
                <a:gd name="T59" fmla="*/ 43 h 320"/>
                <a:gd name="T60" fmla="*/ 43 w 192"/>
                <a:gd name="T61" fmla="*/ 32 h 320"/>
                <a:gd name="T62" fmla="*/ 149 w 192"/>
                <a:gd name="T63" fmla="*/ 32 h 320"/>
                <a:gd name="T64" fmla="*/ 160 w 192"/>
                <a:gd name="T65" fmla="*/ 43 h 320"/>
                <a:gd name="T66" fmla="*/ 139 w 192"/>
                <a:gd name="T67" fmla="*/ 54 h 320"/>
                <a:gd name="T68" fmla="*/ 53 w 192"/>
                <a:gd name="T69" fmla="*/ 54 h 320"/>
                <a:gd name="T70" fmla="*/ 53 w 192"/>
                <a:gd name="T71" fmla="*/ 214 h 320"/>
                <a:gd name="T72" fmla="*/ 139 w 192"/>
                <a:gd name="T73" fmla="*/ 214 h 320"/>
                <a:gd name="T74" fmla="*/ 139 w 192"/>
                <a:gd name="T75" fmla="*/ 54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92" h="320">
                  <a:moveTo>
                    <a:pt x="107" y="267"/>
                  </a:moveTo>
                  <a:cubicBezTo>
                    <a:pt x="107" y="273"/>
                    <a:pt x="102" y="278"/>
                    <a:pt x="96" y="278"/>
                  </a:cubicBezTo>
                  <a:cubicBezTo>
                    <a:pt x="90" y="278"/>
                    <a:pt x="85" y="273"/>
                    <a:pt x="85" y="267"/>
                  </a:cubicBezTo>
                  <a:cubicBezTo>
                    <a:pt x="85" y="261"/>
                    <a:pt x="90" y="256"/>
                    <a:pt x="96" y="256"/>
                  </a:cubicBezTo>
                  <a:cubicBezTo>
                    <a:pt x="102" y="256"/>
                    <a:pt x="107" y="261"/>
                    <a:pt x="107" y="267"/>
                  </a:cubicBezTo>
                  <a:close/>
                  <a:moveTo>
                    <a:pt x="192" y="22"/>
                  </a:moveTo>
                  <a:cubicBezTo>
                    <a:pt x="192" y="299"/>
                    <a:pt x="192" y="299"/>
                    <a:pt x="192" y="299"/>
                  </a:cubicBezTo>
                  <a:cubicBezTo>
                    <a:pt x="192" y="311"/>
                    <a:pt x="182" y="320"/>
                    <a:pt x="169" y="320"/>
                  </a:cubicBezTo>
                  <a:cubicBezTo>
                    <a:pt x="23" y="320"/>
                    <a:pt x="23" y="320"/>
                    <a:pt x="23" y="320"/>
                  </a:cubicBezTo>
                  <a:cubicBezTo>
                    <a:pt x="10" y="320"/>
                    <a:pt x="0" y="311"/>
                    <a:pt x="0" y="299"/>
                  </a:cubicBezTo>
                  <a:cubicBezTo>
                    <a:pt x="0" y="22"/>
                    <a:pt x="0" y="22"/>
                    <a:pt x="0" y="22"/>
                  </a:cubicBezTo>
                  <a:cubicBezTo>
                    <a:pt x="0" y="10"/>
                    <a:pt x="10" y="0"/>
                    <a:pt x="23" y="0"/>
                  </a:cubicBezTo>
                  <a:cubicBezTo>
                    <a:pt x="169" y="0"/>
                    <a:pt x="169" y="0"/>
                    <a:pt x="169" y="0"/>
                  </a:cubicBezTo>
                  <a:cubicBezTo>
                    <a:pt x="182" y="0"/>
                    <a:pt x="192" y="10"/>
                    <a:pt x="192" y="22"/>
                  </a:cubicBezTo>
                  <a:close/>
                  <a:moveTo>
                    <a:pt x="171" y="298"/>
                  </a:moveTo>
                  <a:cubicBezTo>
                    <a:pt x="171" y="22"/>
                    <a:pt x="171" y="22"/>
                    <a:pt x="171" y="22"/>
                  </a:cubicBezTo>
                  <a:cubicBezTo>
                    <a:pt x="171" y="22"/>
                    <a:pt x="170" y="22"/>
                    <a:pt x="169" y="22"/>
                  </a:cubicBezTo>
                  <a:cubicBezTo>
                    <a:pt x="23" y="22"/>
                    <a:pt x="23" y="22"/>
                    <a:pt x="23" y="22"/>
                  </a:cubicBezTo>
                  <a:cubicBezTo>
                    <a:pt x="22" y="22"/>
                    <a:pt x="21" y="22"/>
                    <a:pt x="21" y="22"/>
                  </a:cubicBezTo>
                  <a:cubicBezTo>
                    <a:pt x="21" y="299"/>
                    <a:pt x="21" y="299"/>
                    <a:pt x="21" y="299"/>
                  </a:cubicBezTo>
                  <a:cubicBezTo>
                    <a:pt x="21" y="299"/>
                    <a:pt x="21" y="299"/>
                    <a:pt x="21" y="299"/>
                  </a:cubicBezTo>
                  <a:cubicBezTo>
                    <a:pt x="22" y="299"/>
                    <a:pt x="22" y="299"/>
                    <a:pt x="23" y="299"/>
                  </a:cubicBezTo>
                  <a:cubicBezTo>
                    <a:pt x="169" y="299"/>
                    <a:pt x="169" y="299"/>
                    <a:pt x="169" y="299"/>
                  </a:cubicBezTo>
                  <a:cubicBezTo>
                    <a:pt x="170" y="299"/>
                    <a:pt x="171" y="299"/>
                    <a:pt x="171" y="298"/>
                  </a:cubicBezTo>
                  <a:close/>
                  <a:moveTo>
                    <a:pt x="160" y="43"/>
                  </a:moveTo>
                  <a:cubicBezTo>
                    <a:pt x="160" y="224"/>
                    <a:pt x="160" y="224"/>
                    <a:pt x="160" y="224"/>
                  </a:cubicBezTo>
                  <a:cubicBezTo>
                    <a:pt x="160" y="230"/>
                    <a:pt x="155" y="235"/>
                    <a:pt x="149" y="235"/>
                  </a:cubicBezTo>
                  <a:cubicBezTo>
                    <a:pt x="43" y="235"/>
                    <a:pt x="43" y="235"/>
                    <a:pt x="43" y="235"/>
                  </a:cubicBezTo>
                  <a:cubicBezTo>
                    <a:pt x="37" y="235"/>
                    <a:pt x="32" y="230"/>
                    <a:pt x="32" y="224"/>
                  </a:cubicBezTo>
                  <a:cubicBezTo>
                    <a:pt x="32" y="43"/>
                    <a:pt x="32" y="43"/>
                    <a:pt x="32" y="43"/>
                  </a:cubicBezTo>
                  <a:cubicBezTo>
                    <a:pt x="32" y="37"/>
                    <a:pt x="37" y="32"/>
                    <a:pt x="43" y="32"/>
                  </a:cubicBezTo>
                  <a:cubicBezTo>
                    <a:pt x="149" y="32"/>
                    <a:pt x="149" y="32"/>
                    <a:pt x="149" y="32"/>
                  </a:cubicBezTo>
                  <a:cubicBezTo>
                    <a:pt x="155" y="32"/>
                    <a:pt x="160" y="37"/>
                    <a:pt x="160" y="43"/>
                  </a:cubicBezTo>
                  <a:close/>
                  <a:moveTo>
                    <a:pt x="139" y="54"/>
                  </a:moveTo>
                  <a:cubicBezTo>
                    <a:pt x="53" y="54"/>
                    <a:pt x="53" y="54"/>
                    <a:pt x="53" y="54"/>
                  </a:cubicBezTo>
                  <a:cubicBezTo>
                    <a:pt x="53" y="214"/>
                    <a:pt x="53" y="214"/>
                    <a:pt x="53" y="214"/>
                  </a:cubicBezTo>
                  <a:cubicBezTo>
                    <a:pt x="139" y="214"/>
                    <a:pt x="139" y="214"/>
                    <a:pt x="139" y="214"/>
                  </a:cubicBezTo>
                  <a:lnTo>
                    <a:pt x="139" y="5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grpSp>
      <p:grpSp>
        <p:nvGrpSpPr>
          <p:cNvPr id="303" name="Group 844">
            <a:extLst>
              <a:ext uri="{FF2B5EF4-FFF2-40B4-BE49-F238E27FC236}">
                <a16:creationId xmlns:a16="http://schemas.microsoft.com/office/drawing/2014/main" id="{08BB2198-2F84-4B57-9890-8A89A6A6DAC6}"/>
              </a:ext>
            </a:extLst>
          </p:cNvPr>
          <p:cNvGrpSpPr>
            <a:grpSpLocks noChangeAspect="1"/>
          </p:cNvGrpSpPr>
          <p:nvPr/>
        </p:nvGrpSpPr>
        <p:grpSpPr bwMode="auto">
          <a:xfrm>
            <a:off x="1143000" y="3009900"/>
            <a:ext cx="347472" cy="347472"/>
            <a:chOff x="4857" y="3821"/>
            <a:chExt cx="340" cy="340"/>
          </a:xfrm>
          <a:solidFill>
            <a:schemeClr val="tx1"/>
          </a:solidFill>
        </p:grpSpPr>
        <p:sp>
          <p:nvSpPr>
            <p:cNvPr id="304" name="Freeform 845">
              <a:extLst>
                <a:ext uri="{FF2B5EF4-FFF2-40B4-BE49-F238E27FC236}">
                  <a16:creationId xmlns:a16="http://schemas.microsoft.com/office/drawing/2014/main" id="{D32E1353-632E-4584-87F8-65D9B10E4045}"/>
                </a:ext>
              </a:extLst>
            </p:cNvPr>
            <p:cNvSpPr>
              <a:spLocks noEditPoints="1"/>
            </p:cNvSpPr>
            <p:nvPr/>
          </p:nvSpPr>
          <p:spPr bwMode="auto">
            <a:xfrm>
              <a:off x="4857" y="3821"/>
              <a:ext cx="340" cy="340"/>
            </a:xfrm>
            <a:custGeom>
              <a:avLst/>
              <a:gdLst>
                <a:gd name="T0" fmla="*/ 256 w 512"/>
                <a:gd name="T1" fmla="*/ 21 h 512"/>
                <a:gd name="T2" fmla="*/ 21 w 512"/>
                <a:gd name="T3" fmla="*/ 256 h 512"/>
                <a:gd name="T4" fmla="*/ 256 w 512"/>
                <a:gd name="T5" fmla="*/ 490 h 512"/>
                <a:gd name="T6" fmla="*/ 490 w 512"/>
                <a:gd name="T7" fmla="*/ 256 h 512"/>
                <a:gd name="T8" fmla="*/ 256 w 512"/>
                <a:gd name="T9" fmla="*/ 21 h 512"/>
                <a:gd name="T10" fmla="*/ 256 w 512"/>
                <a:gd name="T11" fmla="*/ 0 h 512"/>
                <a:gd name="T12" fmla="*/ 512 w 512"/>
                <a:gd name="T13" fmla="*/ 256 h 512"/>
                <a:gd name="T14" fmla="*/ 256 w 512"/>
                <a:gd name="T15" fmla="*/ 512 h 512"/>
                <a:gd name="T16" fmla="*/ 0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126" y="21"/>
                    <a:pt x="21" y="126"/>
                    <a:pt x="21" y="256"/>
                  </a:cubicBezTo>
                  <a:cubicBezTo>
                    <a:pt x="21" y="385"/>
                    <a:pt x="126" y="490"/>
                    <a:pt x="256" y="490"/>
                  </a:cubicBezTo>
                  <a:cubicBezTo>
                    <a:pt x="385" y="490"/>
                    <a:pt x="490" y="385"/>
                    <a:pt x="490" y="256"/>
                  </a:cubicBezTo>
                  <a:cubicBezTo>
                    <a:pt x="490" y="126"/>
                    <a:pt x="385" y="21"/>
                    <a:pt x="256" y="21"/>
                  </a:cubicBezTo>
                  <a:moveTo>
                    <a:pt x="256" y="0"/>
                  </a:moveTo>
                  <a:cubicBezTo>
                    <a:pt x="397" y="0"/>
                    <a:pt x="512" y="114"/>
                    <a:pt x="512" y="256"/>
                  </a:cubicBezTo>
                  <a:cubicBezTo>
                    <a:pt x="512" y="397"/>
                    <a:pt x="397" y="512"/>
                    <a:pt x="256" y="512"/>
                  </a:cubicBezTo>
                  <a:cubicBezTo>
                    <a:pt x="114" y="512"/>
                    <a:pt x="0" y="397"/>
                    <a:pt x="0" y="256"/>
                  </a:cubicBezTo>
                  <a:cubicBezTo>
                    <a:pt x="0" y="114"/>
                    <a:pt x="114" y="0"/>
                    <a:pt x="25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305" name="Freeform 846">
              <a:extLst>
                <a:ext uri="{FF2B5EF4-FFF2-40B4-BE49-F238E27FC236}">
                  <a16:creationId xmlns:a16="http://schemas.microsoft.com/office/drawing/2014/main" id="{176C1EEB-06E5-470B-9610-8B4D0C4D4EF0}"/>
                </a:ext>
              </a:extLst>
            </p:cNvPr>
            <p:cNvSpPr>
              <a:spLocks noEditPoints="1"/>
            </p:cNvSpPr>
            <p:nvPr/>
          </p:nvSpPr>
          <p:spPr bwMode="auto">
            <a:xfrm>
              <a:off x="4921" y="3899"/>
              <a:ext cx="212" cy="170"/>
            </a:xfrm>
            <a:custGeom>
              <a:avLst/>
              <a:gdLst>
                <a:gd name="T0" fmla="*/ 64 w 320"/>
                <a:gd name="T1" fmla="*/ 171 h 256"/>
                <a:gd name="T2" fmla="*/ 64 w 320"/>
                <a:gd name="T3" fmla="*/ 128 h 256"/>
                <a:gd name="T4" fmla="*/ 256 w 320"/>
                <a:gd name="T5" fmla="*/ 128 h 256"/>
                <a:gd name="T6" fmla="*/ 256 w 320"/>
                <a:gd name="T7" fmla="*/ 171 h 256"/>
                <a:gd name="T8" fmla="*/ 256 w 320"/>
                <a:gd name="T9" fmla="*/ 128 h 256"/>
                <a:gd name="T10" fmla="*/ 309 w 320"/>
                <a:gd name="T11" fmla="*/ 202 h 256"/>
                <a:gd name="T12" fmla="*/ 298 w 320"/>
                <a:gd name="T13" fmla="*/ 256 h 256"/>
                <a:gd name="T14" fmla="*/ 234 w 320"/>
                <a:gd name="T15" fmla="*/ 245 h 256"/>
                <a:gd name="T16" fmla="*/ 165 w 320"/>
                <a:gd name="T17" fmla="*/ 224 h 256"/>
                <a:gd name="T18" fmla="*/ 85 w 320"/>
                <a:gd name="T19" fmla="*/ 245 h 256"/>
                <a:gd name="T20" fmla="*/ 21 w 320"/>
                <a:gd name="T21" fmla="*/ 256 h 256"/>
                <a:gd name="T22" fmla="*/ 10 w 320"/>
                <a:gd name="T23" fmla="*/ 203 h 256"/>
                <a:gd name="T24" fmla="*/ 10 w 320"/>
                <a:gd name="T25" fmla="*/ 203 h 256"/>
                <a:gd name="T26" fmla="*/ 10 w 320"/>
                <a:gd name="T27" fmla="*/ 203 h 256"/>
                <a:gd name="T28" fmla="*/ 10 w 320"/>
                <a:gd name="T29" fmla="*/ 199 h 256"/>
                <a:gd name="T30" fmla="*/ 0 w 320"/>
                <a:gd name="T31" fmla="*/ 181 h 256"/>
                <a:gd name="T32" fmla="*/ 44 w 320"/>
                <a:gd name="T33" fmla="*/ 88 h 256"/>
                <a:gd name="T34" fmla="*/ 32 w 320"/>
                <a:gd name="T35" fmla="*/ 85 h 256"/>
                <a:gd name="T36" fmla="*/ 32 w 320"/>
                <a:gd name="T37" fmla="*/ 64 h 256"/>
                <a:gd name="T38" fmla="*/ 64 w 320"/>
                <a:gd name="T39" fmla="*/ 29 h 256"/>
                <a:gd name="T40" fmla="*/ 106 w 320"/>
                <a:gd name="T41" fmla="*/ 0 h 256"/>
                <a:gd name="T42" fmla="*/ 254 w 320"/>
                <a:gd name="T43" fmla="*/ 27 h 256"/>
                <a:gd name="T44" fmla="*/ 267 w 320"/>
                <a:gd name="T45" fmla="*/ 64 h 256"/>
                <a:gd name="T46" fmla="*/ 298 w 320"/>
                <a:gd name="T47" fmla="*/ 75 h 256"/>
                <a:gd name="T48" fmla="*/ 274 w 320"/>
                <a:gd name="T49" fmla="*/ 85 h 256"/>
                <a:gd name="T50" fmla="*/ 320 w 320"/>
                <a:gd name="T51" fmla="*/ 149 h 256"/>
                <a:gd name="T52" fmla="*/ 316 w 320"/>
                <a:gd name="T53" fmla="*/ 194 h 256"/>
                <a:gd name="T54" fmla="*/ 252 w 320"/>
                <a:gd name="T55" fmla="*/ 85 h 256"/>
                <a:gd name="T56" fmla="*/ 213 w 320"/>
                <a:gd name="T57" fmla="*/ 21 h 256"/>
                <a:gd name="T58" fmla="*/ 84 w 320"/>
                <a:gd name="T59" fmla="*/ 36 h 256"/>
                <a:gd name="T60" fmla="*/ 64 w 320"/>
                <a:gd name="T61" fmla="*/ 217 h 256"/>
                <a:gd name="T62" fmla="*/ 32 w 320"/>
                <a:gd name="T63" fmla="*/ 235 h 256"/>
                <a:gd name="T64" fmla="*/ 64 w 320"/>
                <a:gd name="T65" fmla="*/ 217 h 256"/>
                <a:gd name="T66" fmla="*/ 298 w 320"/>
                <a:gd name="T67" fmla="*/ 183 h 256"/>
                <a:gd name="T68" fmla="*/ 298 w 320"/>
                <a:gd name="T69" fmla="*/ 149 h 256"/>
                <a:gd name="T70" fmla="*/ 62 w 320"/>
                <a:gd name="T71" fmla="*/ 107 h 256"/>
                <a:gd name="T72" fmla="*/ 21 w 320"/>
                <a:gd name="T73" fmla="*/ 180 h 256"/>
                <a:gd name="T74" fmla="*/ 288 w 320"/>
                <a:gd name="T75" fmla="*/ 212 h 256"/>
                <a:gd name="T76" fmla="*/ 256 w 320"/>
                <a:gd name="T77" fmla="*/ 235 h 256"/>
                <a:gd name="T78" fmla="*/ 288 w 320"/>
                <a:gd name="T79" fmla="*/ 212 h 256"/>
                <a:gd name="T80" fmla="*/ 128 w 320"/>
                <a:gd name="T81" fmla="*/ 139 h 256"/>
                <a:gd name="T82" fmla="*/ 128 w 320"/>
                <a:gd name="T83" fmla="*/ 160 h 256"/>
                <a:gd name="T84" fmla="*/ 202 w 320"/>
                <a:gd name="T85" fmla="*/ 149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20" h="256">
                  <a:moveTo>
                    <a:pt x="85" y="149"/>
                  </a:moveTo>
                  <a:cubicBezTo>
                    <a:pt x="85" y="161"/>
                    <a:pt x="75" y="171"/>
                    <a:pt x="64" y="171"/>
                  </a:cubicBezTo>
                  <a:cubicBezTo>
                    <a:pt x="52" y="171"/>
                    <a:pt x="42" y="161"/>
                    <a:pt x="42" y="149"/>
                  </a:cubicBezTo>
                  <a:cubicBezTo>
                    <a:pt x="42" y="138"/>
                    <a:pt x="52" y="128"/>
                    <a:pt x="64" y="128"/>
                  </a:cubicBezTo>
                  <a:cubicBezTo>
                    <a:pt x="75" y="128"/>
                    <a:pt x="85" y="138"/>
                    <a:pt x="85" y="149"/>
                  </a:cubicBezTo>
                  <a:close/>
                  <a:moveTo>
                    <a:pt x="256" y="128"/>
                  </a:moveTo>
                  <a:cubicBezTo>
                    <a:pt x="244" y="128"/>
                    <a:pt x="234" y="138"/>
                    <a:pt x="234" y="149"/>
                  </a:cubicBezTo>
                  <a:cubicBezTo>
                    <a:pt x="234" y="161"/>
                    <a:pt x="244" y="171"/>
                    <a:pt x="256" y="171"/>
                  </a:cubicBezTo>
                  <a:cubicBezTo>
                    <a:pt x="267" y="171"/>
                    <a:pt x="277" y="161"/>
                    <a:pt x="277" y="149"/>
                  </a:cubicBezTo>
                  <a:cubicBezTo>
                    <a:pt x="277" y="138"/>
                    <a:pt x="267" y="128"/>
                    <a:pt x="256" y="128"/>
                  </a:cubicBezTo>
                  <a:close/>
                  <a:moveTo>
                    <a:pt x="316" y="194"/>
                  </a:moveTo>
                  <a:cubicBezTo>
                    <a:pt x="314" y="197"/>
                    <a:pt x="312" y="199"/>
                    <a:pt x="309" y="202"/>
                  </a:cubicBezTo>
                  <a:cubicBezTo>
                    <a:pt x="309" y="202"/>
                    <a:pt x="309" y="245"/>
                    <a:pt x="309" y="245"/>
                  </a:cubicBezTo>
                  <a:cubicBezTo>
                    <a:pt x="309" y="251"/>
                    <a:pt x="304" y="256"/>
                    <a:pt x="298" y="256"/>
                  </a:cubicBezTo>
                  <a:cubicBezTo>
                    <a:pt x="245" y="256"/>
                    <a:pt x="245" y="256"/>
                    <a:pt x="245" y="256"/>
                  </a:cubicBezTo>
                  <a:cubicBezTo>
                    <a:pt x="239" y="256"/>
                    <a:pt x="234" y="251"/>
                    <a:pt x="234" y="245"/>
                  </a:cubicBezTo>
                  <a:cubicBezTo>
                    <a:pt x="234" y="221"/>
                    <a:pt x="234" y="221"/>
                    <a:pt x="234" y="221"/>
                  </a:cubicBezTo>
                  <a:cubicBezTo>
                    <a:pt x="215" y="223"/>
                    <a:pt x="192" y="224"/>
                    <a:pt x="165" y="224"/>
                  </a:cubicBezTo>
                  <a:cubicBezTo>
                    <a:pt x="134" y="224"/>
                    <a:pt x="107" y="223"/>
                    <a:pt x="85" y="220"/>
                  </a:cubicBezTo>
                  <a:cubicBezTo>
                    <a:pt x="85" y="245"/>
                    <a:pt x="85" y="245"/>
                    <a:pt x="85" y="245"/>
                  </a:cubicBezTo>
                  <a:cubicBezTo>
                    <a:pt x="85" y="251"/>
                    <a:pt x="80" y="256"/>
                    <a:pt x="74" y="256"/>
                  </a:cubicBezTo>
                  <a:cubicBezTo>
                    <a:pt x="21" y="256"/>
                    <a:pt x="21" y="256"/>
                    <a:pt x="21" y="256"/>
                  </a:cubicBezTo>
                  <a:cubicBezTo>
                    <a:pt x="15" y="256"/>
                    <a:pt x="10" y="251"/>
                    <a:pt x="10" y="245"/>
                  </a:cubicBezTo>
                  <a:cubicBezTo>
                    <a:pt x="10" y="203"/>
                    <a:pt x="10" y="203"/>
                    <a:pt x="10" y="203"/>
                  </a:cubicBezTo>
                  <a:cubicBezTo>
                    <a:pt x="10" y="203"/>
                    <a:pt x="10" y="203"/>
                    <a:pt x="10" y="203"/>
                  </a:cubicBezTo>
                  <a:cubicBezTo>
                    <a:pt x="10" y="203"/>
                    <a:pt x="10" y="203"/>
                    <a:pt x="10" y="203"/>
                  </a:cubicBezTo>
                  <a:cubicBezTo>
                    <a:pt x="10" y="203"/>
                    <a:pt x="10" y="203"/>
                    <a:pt x="10" y="203"/>
                  </a:cubicBezTo>
                  <a:cubicBezTo>
                    <a:pt x="10" y="203"/>
                    <a:pt x="10" y="203"/>
                    <a:pt x="10" y="203"/>
                  </a:cubicBezTo>
                  <a:cubicBezTo>
                    <a:pt x="10" y="203"/>
                    <a:pt x="10" y="203"/>
                    <a:pt x="10" y="203"/>
                  </a:cubicBezTo>
                  <a:cubicBezTo>
                    <a:pt x="10" y="199"/>
                    <a:pt x="10" y="199"/>
                    <a:pt x="10" y="199"/>
                  </a:cubicBezTo>
                  <a:cubicBezTo>
                    <a:pt x="10" y="199"/>
                    <a:pt x="7" y="197"/>
                    <a:pt x="6" y="195"/>
                  </a:cubicBezTo>
                  <a:cubicBezTo>
                    <a:pt x="0" y="189"/>
                    <a:pt x="0" y="183"/>
                    <a:pt x="0" y="181"/>
                  </a:cubicBezTo>
                  <a:cubicBezTo>
                    <a:pt x="0" y="149"/>
                    <a:pt x="0" y="149"/>
                    <a:pt x="0" y="149"/>
                  </a:cubicBezTo>
                  <a:cubicBezTo>
                    <a:pt x="0" y="120"/>
                    <a:pt x="19" y="96"/>
                    <a:pt x="44" y="88"/>
                  </a:cubicBezTo>
                  <a:cubicBezTo>
                    <a:pt x="45" y="85"/>
                    <a:pt x="45" y="85"/>
                    <a:pt x="45" y="85"/>
                  </a:cubicBezTo>
                  <a:cubicBezTo>
                    <a:pt x="32" y="85"/>
                    <a:pt x="32" y="85"/>
                    <a:pt x="32" y="85"/>
                  </a:cubicBezTo>
                  <a:cubicBezTo>
                    <a:pt x="26" y="85"/>
                    <a:pt x="21" y="81"/>
                    <a:pt x="21" y="75"/>
                  </a:cubicBezTo>
                  <a:cubicBezTo>
                    <a:pt x="21" y="69"/>
                    <a:pt x="26" y="64"/>
                    <a:pt x="32" y="64"/>
                  </a:cubicBezTo>
                  <a:cubicBezTo>
                    <a:pt x="52" y="64"/>
                    <a:pt x="52" y="64"/>
                    <a:pt x="52" y="64"/>
                  </a:cubicBezTo>
                  <a:cubicBezTo>
                    <a:pt x="64" y="29"/>
                    <a:pt x="64" y="29"/>
                    <a:pt x="64" y="29"/>
                  </a:cubicBezTo>
                  <a:cubicBezTo>
                    <a:pt x="64" y="28"/>
                    <a:pt x="65" y="28"/>
                    <a:pt x="65" y="27"/>
                  </a:cubicBezTo>
                  <a:cubicBezTo>
                    <a:pt x="65" y="26"/>
                    <a:pt x="80" y="0"/>
                    <a:pt x="106" y="0"/>
                  </a:cubicBezTo>
                  <a:cubicBezTo>
                    <a:pt x="213" y="0"/>
                    <a:pt x="213" y="0"/>
                    <a:pt x="213" y="0"/>
                  </a:cubicBezTo>
                  <a:cubicBezTo>
                    <a:pt x="240" y="0"/>
                    <a:pt x="254" y="26"/>
                    <a:pt x="254" y="27"/>
                  </a:cubicBezTo>
                  <a:cubicBezTo>
                    <a:pt x="255" y="28"/>
                    <a:pt x="255" y="28"/>
                    <a:pt x="255" y="29"/>
                  </a:cubicBezTo>
                  <a:cubicBezTo>
                    <a:pt x="267" y="64"/>
                    <a:pt x="267" y="64"/>
                    <a:pt x="267" y="64"/>
                  </a:cubicBezTo>
                  <a:cubicBezTo>
                    <a:pt x="288" y="64"/>
                    <a:pt x="288" y="64"/>
                    <a:pt x="288" y="64"/>
                  </a:cubicBezTo>
                  <a:cubicBezTo>
                    <a:pt x="294" y="64"/>
                    <a:pt x="298" y="69"/>
                    <a:pt x="298" y="75"/>
                  </a:cubicBezTo>
                  <a:cubicBezTo>
                    <a:pt x="298" y="81"/>
                    <a:pt x="294" y="85"/>
                    <a:pt x="288" y="85"/>
                  </a:cubicBezTo>
                  <a:cubicBezTo>
                    <a:pt x="274" y="85"/>
                    <a:pt x="274" y="85"/>
                    <a:pt x="274" y="85"/>
                  </a:cubicBezTo>
                  <a:cubicBezTo>
                    <a:pt x="275" y="88"/>
                    <a:pt x="275" y="88"/>
                    <a:pt x="275" y="88"/>
                  </a:cubicBezTo>
                  <a:cubicBezTo>
                    <a:pt x="301" y="96"/>
                    <a:pt x="320" y="120"/>
                    <a:pt x="320" y="149"/>
                  </a:cubicBezTo>
                  <a:cubicBezTo>
                    <a:pt x="320" y="180"/>
                    <a:pt x="320" y="180"/>
                    <a:pt x="320" y="180"/>
                  </a:cubicBezTo>
                  <a:cubicBezTo>
                    <a:pt x="320" y="184"/>
                    <a:pt x="320" y="189"/>
                    <a:pt x="316" y="194"/>
                  </a:cubicBezTo>
                  <a:close/>
                  <a:moveTo>
                    <a:pt x="68" y="85"/>
                  </a:moveTo>
                  <a:cubicBezTo>
                    <a:pt x="252" y="85"/>
                    <a:pt x="252" y="85"/>
                    <a:pt x="252" y="85"/>
                  </a:cubicBezTo>
                  <a:cubicBezTo>
                    <a:pt x="235" y="36"/>
                    <a:pt x="235" y="36"/>
                    <a:pt x="235" y="36"/>
                  </a:cubicBezTo>
                  <a:cubicBezTo>
                    <a:pt x="233" y="34"/>
                    <a:pt x="225" y="21"/>
                    <a:pt x="213" y="21"/>
                  </a:cubicBezTo>
                  <a:cubicBezTo>
                    <a:pt x="106" y="21"/>
                    <a:pt x="106" y="21"/>
                    <a:pt x="106" y="21"/>
                  </a:cubicBezTo>
                  <a:cubicBezTo>
                    <a:pt x="94" y="21"/>
                    <a:pt x="86" y="33"/>
                    <a:pt x="84" y="36"/>
                  </a:cubicBezTo>
                  <a:lnTo>
                    <a:pt x="68" y="85"/>
                  </a:lnTo>
                  <a:close/>
                  <a:moveTo>
                    <a:pt x="64" y="217"/>
                  </a:moveTo>
                  <a:cubicBezTo>
                    <a:pt x="51" y="215"/>
                    <a:pt x="41" y="213"/>
                    <a:pt x="32" y="210"/>
                  </a:cubicBezTo>
                  <a:cubicBezTo>
                    <a:pt x="32" y="235"/>
                    <a:pt x="32" y="235"/>
                    <a:pt x="32" y="235"/>
                  </a:cubicBezTo>
                  <a:cubicBezTo>
                    <a:pt x="64" y="235"/>
                    <a:pt x="64" y="235"/>
                    <a:pt x="64" y="235"/>
                  </a:cubicBezTo>
                  <a:lnTo>
                    <a:pt x="64" y="217"/>
                  </a:lnTo>
                  <a:close/>
                  <a:moveTo>
                    <a:pt x="165" y="203"/>
                  </a:moveTo>
                  <a:cubicBezTo>
                    <a:pt x="278" y="203"/>
                    <a:pt x="296" y="185"/>
                    <a:pt x="298" y="183"/>
                  </a:cubicBezTo>
                  <a:cubicBezTo>
                    <a:pt x="298" y="182"/>
                    <a:pt x="298" y="182"/>
                    <a:pt x="298" y="181"/>
                  </a:cubicBezTo>
                  <a:cubicBezTo>
                    <a:pt x="298" y="149"/>
                    <a:pt x="298" y="149"/>
                    <a:pt x="298" y="149"/>
                  </a:cubicBezTo>
                  <a:cubicBezTo>
                    <a:pt x="298" y="126"/>
                    <a:pt x="280" y="107"/>
                    <a:pt x="258" y="107"/>
                  </a:cubicBezTo>
                  <a:cubicBezTo>
                    <a:pt x="62" y="107"/>
                    <a:pt x="62" y="107"/>
                    <a:pt x="62" y="107"/>
                  </a:cubicBezTo>
                  <a:cubicBezTo>
                    <a:pt x="39" y="107"/>
                    <a:pt x="21" y="126"/>
                    <a:pt x="21" y="149"/>
                  </a:cubicBezTo>
                  <a:cubicBezTo>
                    <a:pt x="21" y="180"/>
                    <a:pt x="21" y="180"/>
                    <a:pt x="21" y="180"/>
                  </a:cubicBezTo>
                  <a:cubicBezTo>
                    <a:pt x="23" y="183"/>
                    <a:pt x="43" y="203"/>
                    <a:pt x="165" y="203"/>
                  </a:cubicBezTo>
                  <a:close/>
                  <a:moveTo>
                    <a:pt x="288" y="212"/>
                  </a:moveTo>
                  <a:cubicBezTo>
                    <a:pt x="279" y="215"/>
                    <a:pt x="268" y="217"/>
                    <a:pt x="256" y="219"/>
                  </a:cubicBezTo>
                  <a:cubicBezTo>
                    <a:pt x="256" y="235"/>
                    <a:pt x="256" y="235"/>
                    <a:pt x="256" y="235"/>
                  </a:cubicBezTo>
                  <a:cubicBezTo>
                    <a:pt x="288" y="235"/>
                    <a:pt x="288" y="235"/>
                    <a:pt x="288" y="235"/>
                  </a:cubicBezTo>
                  <a:lnTo>
                    <a:pt x="288" y="212"/>
                  </a:lnTo>
                  <a:close/>
                  <a:moveTo>
                    <a:pt x="192" y="139"/>
                  </a:moveTo>
                  <a:cubicBezTo>
                    <a:pt x="128" y="139"/>
                    <a:pt x="128" y="139"/>
                    <a:pt x="128" y="139"/>
                  </a:cubicBezTo>
                  <a:cubicBezTo>
                    <a:pt x="122" y="139"/>
                    <a:pt x="117" y="143"/>
                    <a:pt x="117" y="149"/>
                  </a:cubicBezTo>
                  <a:cubicBezTo>
                    <a:pt x="117" y="155"/>
                    <a:pt x="122" y="160"/>
                    <a:pt x="128" y="160"/>
                  </a:cubicBezTo>
                  <a:cubicBezTo>
                    <a:pt x="192" y="160"/>
                    <a:pt x="192" y="160"/>
                    <a:pt x="192" y="160"/>
                  </a:cubicBezTo>
                  <a:cubicBezTo>
                    <a:pt x="198" y="160"/>
                    <a:pt x="202" y="155"/>
                    <a:pt x="202" y="149"/>
                  </a:cubicBezTo>
                  <a:cubicBezTo>
                    <a:pt x="202" y="143"/>
                    <a:pt x="198" y="139"/>
                    <a:pt x="192" y="139"/>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grpSp>
    </p:spTree>
    <p:extLst>
      <p:ext uri="{BB962C8B-B14F-4D97-AF65-F5344CB8AC3E}">
        <p14:creationId xmlns:p14="http://schemas.microsoft.com/office/powerpoint/2010/main" val="34995839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4EC58132-4982-41BD-8B7A-1C5F346C2C1C}"/>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3314" name="think-cell Slide" r:id="rId5" imgW="415" imgH="416" progId="TCLayout.ActiveDocument.1">
                  <p:embed/>
                </p:oleObj>
              </mc:Choice>
              <mc:Fallback>
                <p:oleObj name="think-cell Slide" r:id="rId5" imgW="415" imgH="416" progId="TCLayout.ActiveDocument.1">
                  <p:embed/>
                  <p:pic>
                    <p:nvPicPr>
                      <p:cNvPr id="4" name="Object 3" hidden="1">
                        <a:extLst>
                          <a:ext uri="{FF2B5EF4-FFF2-40B4-BE49-F238E27FC236}">
                            <a16:creationId xmlns:a16="http://schemas.microsoft.com/office/drawing/2014/main" id="{4EC58132-4982-41BD-8B7A-1C5F346C2C1C}"/>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Title 1"/>
          <p:cNvSpPr>
            <a:spLocks noGrp="1"/>
          </p:cNvSpPr>
          <p:nvPr>
            <p:ph type="title"/>
          </p:nvPr>
        </p:nvSpPr>
        <p:spPr>
          <a:xfrm>
            <a:off x="903514" y="694944"/>
            <a:ext cx="10363200" cy="594360"/>
          </a:xfrm>
        </p:spPr>
        <p:txBody>
          <a:bodyPr/>
          <a:lstStyle/>
          <a:p>
            <a:r>
              <a:rPr lang="en-US">
                <a:solidFill>
                  <a:srgbClr val="000000"/>
                </a:solidFill>
                <a:latin typeface="Chronicle Display Semi"/>
              </a:rPr>
              <a:t>Cosine Similarity Analysis: Outputs</a:t>
            </a:r>
            <a:endParaRPr lang="en-US"/>
          </a:p>
        </p:txBody>
      </p:sp>
      <p:sp>
        <p:nvSpPr>
          <p:cNvPr id="3" name="Text Placeholder 2"/>
          <p:cNvSpPr>
            <a:spLocks noGrp="1"/>
          </p:cNvSpPr>
          <p:nvPr>
            <p:ph type="body" sz="quarter" idx="14"/>
          </p:nvPr>
        </p:nvSpPr>
        <p:spPr/>
        <p:txBody>
          <a:bodyPr vert="horz" lIns="0" tIns="0" rIns="0" bIns="0" rtlCol="0" anchor="t">
            <a:noAutofit/>
          </a:bodyPr>
          <a:lstStyle/>
          <a:p>
            <a:pPr>
              <a:buClr>
                <a:srgbClr val="787878"/>
              </a:buClr>
              <a:defRPr/>
            </a:pPr>
            <a:r>
              <a:rPr lang="en-US" spc="0">
                <a:solidFill>
                  <a:srgbClr val="000000"/>
                </a:solidFill>
              </a:rPr>
              <a:t>By counting the word frequencies of the various policy areas, we were able to calculate the top ten most similar use of force policies to the "ideal" policy.</a:t>
            </a:r>
          </a:p>
        </p:txBody>
      </p:sp>
      <p:sp>
        <p:nvSpPr>
          <p:cNvPr id="5" name="Text Placeholder 4"/>
          <p:cNvSpPr>
            <a:spLocks noGrp="1"/>
          </p:cNvSpPr>
          <p:nvPr>
            <p:ph type="body" sz="quarter" idx="15"/>
          </p:nvPr>
        </p:nvSpPr>
        <p:spPr/>
        <p:txBody>
          <a:bodyPr/>
          <a:lstStyle/>
          <a:p>
            <a:r>
              <a:rPr lang="en-US"/>
              <a:t>Advanced NLP Analysis</a:t>
            </a:r>
          </a:p>
        </p:txBody>
      </p:sp>
      <p:pic>
        <p:nvPicPr>
          <p:cNvPr id="8" name="Picture 8" descr="A picture containing table&#10;&#10;Description automatically generated">
            <a:extLst>
              <a:ext uri="{FF2B5EF4-FFF2-40B4-BE49-F238E27FC236}">
                <a16:creationId xmlns:a16="http://schemas.microsoft.com/office/drawing/2014/main" id="{A7C29838-4FD6-401A-AF78-94109BF6E3ED}"/>
              </a:ext>
            </a:extLst>
          </p:cNvPr>
          <p:cNvPicPr>
            <a:picLocks noChangeAspect="1"/>
          </p:cNvPicPr>
          <p:nvPr/>
        </p:nvPicPr>
        <p:blipFill>
          <a:blip r:embed="rId7">
            <a:alphaModFix amt="35000"/>
          </a:blip>
          <a:stretch>
            <a:fillRect/>
          </a:stretch>
        </p:blipFill>
        <p:spPr>
          <a:xfrm>
            <a:off x="5038725" y="2302382"/>
            <a:ext cx="6227989" cy="4052370"/>
          </a:xfrm>
          <a:prstGeom prst="rect">
            <a:avLst/>
          </a:prstGeom>
          <a:ln>
            <a:solidFill>
              <a:schemeClr val="bg1">
                <a:lumMod val="85000"/>
              </a:schemeClr>
            </a:solidFill>
          </a:ln>
        </p:spPr>
      </p:pic>
      <p:pic>
        <p:nvPicPr>
          <p:cNvPr id="7" name="Picture 20" descr="Table&#10;&#10;Description automatically generated">
            <a:extLst>
              <a:ext uri="{FF2B5EF4-FFF2-40B4-BE49-F238E27FC236}">
                <a16:creationId xmlns:a16="http://schemas.microsoft.com/office/drawing/2014/main" id="{B7FFBFE9-474C-49F4-BCFA-97F0DEE95572}"/>
              </a:ext>
            </a:extLst>
          </p:cNvPr>
          <p:cNvPicPr>
            <a:picLocks noChangeAspect="1"/>
          </p:cNvPicPr>
          <p:nvPr/>
        </p:nvPicPr>
        <p:blipFill>
          <a:blip r:embed="rId8"/>
          <a:stretch>
            <a:fillRect/>
          </a:stretch>
        </p:blipFill>
        <p:spPr>
          <a:xfrm>
            <a:off x="698989" y="1906275"/>
            <a:ext cx="9306665" cy="2465699"/>
          </a:xfrm>
          <a:prstGeom prst="rect">
            <a:avLst/>
          </a:prstGeo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3388855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4EC58132-4982-41BD-8B7A-1C5F346C2C1C}"/>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4338" name="think-cell Slide" r:id="rId5" imgW="415" imgH="416" progId="TCLayout.ActiveDocument.1">
                  <p:embed/>
                </p:oleObj>
              </mc:Choice>
              <mc:Fallback>
                <p:oleObj name="think-cell Slide" r:id="rId5" imgW="415" imgH="416" progId="TCLayout.ActiveDocument.1">
                  <p:embed/>
                  <p:pic>
                    <p:nvPicPr>
                      <p:cNvPr id="4" name="Object 3" hidden="1">
                        <a:extLst>
                          <a:ext uri="{FF2B5EF4-FFF2-40B4-BE49-F238E27FC236}">
                            <a16:creationId xmlns:a16="http://schemas.microsoft.com/office/drawing/2014/main" id="{4EC58132-4982-41BD-8B7A-1C5F346C2C1C}"/>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Title 1"/>
          <p:cNvSpPr>
            <a:spLocks noGrp="1"/>
          </p:cNvSpPr>
          <p:nvPr>
            <p:ph type="title"/>
          </p:nvPr>
        </p:nvSpPr>
        <p:spPr>
          <a:xfrm>
            <a:off x="903514" y="694944"/>
            <a:ext cx="10363200" cy="594360"/>
          </a:xfrm>
        </p:spPr>
        <p:txBody>
          <a:bodyPr/>
          <a:lstStyle/>
          <a:p>
            <a:r>
              <a:rPr lang="en-US">
                <a:solidFill>
                  <a:srgbClr val="000000"/>
                </a:solidFill>
                <a:latin typeface="Chronicle Display Semi"/>
              </a:rPr>
              <a:t>Cosine Similarity Analysis: Top 10</a:t>
            </a:r>
            <a:endParaRPr lang="en-US"/>
          </a:p>
        </p:txBody>
      </p:sp>
      <p:sp>
        <p:nvSpPr>
          <p:cNvPr id="3" name="Text Placeholder 2"/>
          <p:cNvSpPr>
            <a:spLocks noGrp="1"/>
          </p:cNvSpPr>
          <p:nvPr>
            <p:ph type="body" sz="quarter" idx="14"/>
          </p:nvPr>
        </p:nvSpPr>
        <p:spPr/>
        <p:txBody>
          <a:bodyPr vert="horz" lIns="0" tIns="0" rIns="0" bIns="0" rtlCol="0" anchor="t">
            <a:noAutofit/>
          </a:bodyPr>
          <a:lstStyle/>
          <a:p>
            <a:pPr>
              <a:buClr>
                <a:srgbClr val="787878"/>
              </a:buClr>
              <a:defRPr/>
            </a:pPr>
            <a:r>
              <a:rPr lang="en-US" spc="0">
                <a:solidFill>
                  <a:srgbClr val="000000"/>
                </a:solidFill>
              </a:rPr>
              <a:t>Cosine similarity was calculated by comparing the "ideal" policy, defined by calculating the maximum value for each respective policy area, to each respective policy. These were the “top” 10 policies.</a:t>
            </a:r>
          </a:p>
        </p:txBody>
      </p:sp>
      <p:pic>
        <p:nvPicPr>
          <p:cNvPr id="7" name="Picture 20" descr="Table&#10;&#10;Description automatically generated">
            <a:extLst>
              <a:ext uri="{FF2B5EF4-FFF2-40B4-BE49-F238E27FC236}">
                <a16:creationId xmlns:a16="http://schemas.microsoft.com/office/drawing/2014/main" id="{B7FFBFE9-474C-49F4-BCFA-97F0DEE95572}"/>
              </a:ext>
            </a:extLst>
          </p:cNvPr>
          <p:cNvPicPr>
            <a:picLocks noChangeAspect="1"/>
          </p:cNvPicPr>
          <p:nvPr/>
        </p:nvPicPr>
        <p:blipFill>
          <a:blip r:embed="rId7">
            <a:alphaModFix amt="20000"/>
          </a:blip>
          <a:stretch>
            <a:fillRect/>
          </a:stretch>
        </p:blipFill>
        <p:spPr>
          <a:xfrm>
            <a:off x="698989" y="1906275"/>
            <a:ext cx="9306665" cy="2465699"/>
          </a:xfrm>
          <a:prstGeom prst="rect">
            <a:avLst/>
          </a:prstGeom>
          <a:ln>
            <a:solidFill>
              <a:schemeClr val="bg1">
                <a:lumMod val="85000"/>
              </a:schemeClr>
            </a:solidFill>
          </a:ln>
        </p:spPr>
      </p:pic>
      <p:sp>
        <p:nvSpPr>
          <p:cNvPr id="5" name="Text Placeholder 4"/>
          <p:cNvSpPr>
            <a:spLocks noGrp="1"/>
          </p:cNvSpPr>
          <p:nvPr>
            <p:ph type="body" sz="quarter" idx="15"/>
          </p:nvPr>
        </p:nvSpPr>
        <p:spPr/>
        <p:txBody>
          <a:bodyPr/>
          <a:lstStyle/>
          <a:p>
            <a:r>
              <a:rPr lang="en-US"/>
              <a:t>Advanced NLP Analysis</a:t>
            </a:r>
          </a:p>
        </p:txBody>
      </p:sp>
      <p:pic>
        <p:nvPicPr>
          <p:cNvPr id="8" name="Picture 8" descr="A picture containing table&#10;&#10;Description automatically generated">
            <a:extLst>
              <a:ext uri="{FF2B5EF4-FFF2-40B4-BE49-F238E27FC236}">
                <a16:creationId xmlns:a16="http://schemas.microsoft.com/office/drawing/2014/main" id="{A7C29838-4FD6-401A-AF78-94109BF6E3ED}"/>
              </a:ext>
            </a:extLst>
          </p:cNvPr>
          <p:cNvPicPr>
            <a:picLocks noChangeAspect="1"/>
          </p:cNvPicPr>
          <p:nvPr/>
        </p:nvPicPr>
        <p:blipFill>
          <a:blip r:embed="rId8"/>
          <a:stretch>
            <a:fillRect/>
          </a:stretch>
        </p:blipFill>
        <p:spPr>
          <a:xfrm>
            <a:off x="5038725" y="2302382"/>
            <a:ext cx="6227989" cy="4052370"/>
          </a:xfrm>
          <a:prstGeom prst="rect">
            <a:avLst/>
          </a:prstGeo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0399766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4EC58132-4982-41BD-8B7A-1C5F346C2C1C}"/>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5362" name="think-cell Slide" r:id="rId5" imgW="415" imgH="416" progId="TCLayout.ActiveDocument.1">
                  <p:embed/>
                </p:oleObj>
              </mc:Choice>
              <mc:Fallback>
                <p:oleObj name="think-cell Slide" r:id="rId5" imgW="415" imgH="416" progId="TCLayout.ActiveDocument.1">
                  <p:embed/>
                  <p:pic>
                    <p:nvPicPr>
                      <p:cNvPr id="4" name="Object 3" hidden="1">
                        <a:extLst>
                          <a:ext uri="{FF2B5EF4-FFF2-40B4-BE49-F238E27FC236}">
                            <a16:creationId xmlns:a16="http://schemas.microsoft.com/office/drawing/2014/main" id="{4EC58132-4982-41BD-8B7A-1C5F346C2C1C}"/>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Title 1"/>
          <p:cNvSpPr>
            <a:spLocks noGrp="1"/>
          </p:cNvSpPr>
          <p:nvPr>
            <p:ph type="title"/>
          </p:nvPr>
        </p:nvSpPr>
        <p:spPr>
          <a:xfrm>
            <a:off x="903514" y="694944"/>
            <a:ext cx="10363200" cy="594360"/>
          </a:xfrm>
        </p:spPr>
        <p:txBody>
          <a:bodyPr/>
          <a:lstStyle/>
          <a:p>
            <a:r>
              <a:rPr lang="en-US">
                <a:solidFill>
                  <a:srgbClr val="000000"/>
                </a:solidFill>
                <a:latin typeface="Chronicle Display Semi"/>
              </a:rPr>
              <a:t>Cosine Similarity Analysis: Bottom 10</a:t>
            </a:r>
            <a:endParaRPr lang="en-US"/>
          </a:p>
        </p:txBody>
      </p:sp>
      <p:sp>
        <p:nvSpPr>
          <p:cNvPr id="3" name="Text Placeholder 2"/>
          <p:cNvSpPr>
            <a:spLocks noGrp="1"/>
          </p:cNvSpPr>
          <p:nvPr>
            <p:ph type="body" sz="quarter" idx="14"/>
          </p:nvPr>
        </p:nvSpPr>
        <p:spPr/>
        <p:txBody>
          <a:bodyPr vert="horz" lIns="0" tIns="0" rIns="0" bIns="0" rtlCol="0" anchor="t">
            <a:noAutofit/>
          </a:bodyPr>
          <a:lstStyle/>
          <a:p>
            <a:pPr>
              <a:buClr>
                <a:srgbClr val="787878"/>
              </a:buClr>
              <a:defRPr/>
            </a:pPr>
            <a:r>
              <a:rPr lang="en-US" spc="0">
                <a:solidFill>
                  <a:srgbClr val="000000"/>
                </a:solidFill>
              </a:rPr>
              <a:t>Cosine similarity was calculated by comparing the "ideal" policy, defined by calculating the maximum value for each respective policy area, to each respective policy. These were the “bottom” 10 policies.</a:t>
            </a:r>
          </a:p>
        </p:txBody>
      </p:sp>
      <p:pic>
        <p:nvPicPr>
          <p:cNvPr id="7" name="Picture 20" descr="Table&#10;&#10;Description automatically generated">
            <a:extLst>
              <a:ext uri="{FF2B5EF4-FFF2-40B4-BE49-F238E27FC236}">
                <a16:creationId xmlns:a16="http://schemas.microsoft.com/office/drawing/2014/main" id="{B7FFBFE9-474C-49F4-BCFA-97F0DEE95572}"/>
              </a:ext>
            </a:extLst>
          </p:cNvPr>
          <p:cNvPicPr>
            <a:picLocks noChangeAspect="1"/>
          </p:cNvPicPr>
          <p:nvPr/>
        </p:nvPicPr>
        <p:blipFill>
          <a:blip r:embed="rId7">
            <a:alphaModFix amt="20000"/>
          </a:blip>
          <a:stretch>
            <a:fillRect/>
          </a:stretch>
        </p:blipFill>
        <p:spPr>
          <a:xfrm>
            <a:off x="698989" y="1906275"/>
            <a:ext cx="9306665" cy="2465699"/>
          </a:xfrm>
          <a:prstGeom prst="rect">
            <a:avLst/>
          </a:prstGeom>
          <a:ln>
            <a:solidFill>
              <a:schemeClr val="bg1">
                <a:lumMod val="85000"/>
              </a:schemeClr>
            </a:solidFill>
          </a:ln>
        </p:spPr>
      </p:pic>
      <p:sp>
        <p:nvSpPr>
          <p:cNvPr id="5" name="Text Placeholder 4"/>
          <p:cNvSpPr>
            <a:spLocks noGrp="1"/>
          </p:cNvSpPr>
          <p:nvPr>
            <p:ph type="body" sz="quarter" idx="15"/>
          </p:nvPr>
        </p:nvSpPr>
        <p:spPr/>
        <p:txBody>
          <a:bodyPr/>
          <a:lstStyle/>
          <a:p>
            <a:r>
              <a:rPr lang="en-US"/>
              <a:t>Advanced NLP Analysis</a:t>
            </a:r>
          </a:p>
        </p:txBody>
      </p:sp>
      <p:pic>
        <p:nvPicPr>
          <p:cNvPr id="10" name="Picture 9" descr="A picture containing chart&#10;&#10;Description automatically generated">
            <a:extLst>
              <a:ext uri="{FF2B5EF4-FFF2-40B4-BE49-F238E27FC236}">
                <a16:creationId xmlns:a16="http://schemas.microsoft.com/office/drawing/2014/main" id="{0EBA76E3-0E07-4687-BA10-F92E25472A64}"/>
              </a:ext>
            </a:extLst>
          </p:cNvPr>
          <p:cNvPicPr>
            <a:picLocks noChangeAspect="1"/>
          </p:cNvPicPr>
          <p:nvPr/>
        </p:nvPicPr>
        <p:blipFill>
          <a:blip r:embed="rId8"/>
          <a:stretch>
            <a:fillRect/>
          </a:stretch>
        </p:blipFill>
        <p:spPr>
          <a:xfrm>
            <a:off x="5038725" y="2302383"/>
            <a:ext cx="6227989" cy="4053618"/>
          </a:xfrm>
          <a:prstGeom prst="rect">
            <a:avLst/>
          </a:prstGeom>
          <a:ln>
            <a:solidFill>
              <a:schemeClr val="tx1"/>
            </a:solidFill>
          </a:ln>
        </p:spPr>
      </p:pic>
      <p:pic>
        <p:nvPicPr>
          <p:cNvPr id="6" name="Picture 7" descr="A picture containing table&#10;&#10;Description automatically generated">
            <a:extLst>
              <a:ext uri="{FF2B5EF4-FFF2-40B4-BE49-F238E27FC236}">
                <a16:creationId xmlns:a16="http://schemas.microsoft.com/office/drawing/2014/main" id="{52320791-D7DE-4298-9AFD-1198B6440FE1}"/>
              </a:ext>
            </a:extLst>
          </p:cNvPr>
          <p:cNvPicPr>
            <a:picLocks noChangeAspect="1"/>
          </p:cNvPicPr>
          <p:nvPr/>
        </p:nvPicPr>
        <p:blipFill>
          <a:blip r:embed="rId9"/>
          <a:stretch>
            <a:fillRect/>
          </a:stretch>
        </p:blipFill>
        <p:spPr>
          <a:xfrm>
            <a:off x="5041075" y="2308486"/>
            <a:ext cx="6167251" cy="4042119"/>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9899603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2" name="Object 31" hidden="1">
            <a:extLst>
              <a:ext uri="{FF2B5EF4-FFF2-40B4-BE49-F238E27FC236}">
                <a16:creationId xmlns:a16="http://schemas.microsoft.com/office/drawing/2014/main" id="{AF895EB0-90CF-4895-B391-40EC879A3DD8}"/>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6386" name="think-cell Slide" r:id="rId6" imgW="395" imgH="396" progId="TCLayout.ActiveDocument.1">
                  <p:embed/>
                </p:oleObj>
              </mc:Choice>
              <mc:Fallback>
                <p:oleObj name="think-cell Slide" r:id="rId6" imgW="395" imgH="396" progId="TCLayout.ActiveDocument.1">
                  <p:embed/>
                  <p:pic>
                    <p:nvPicPr>
                      <p:cNvPr id="32" name="Object 31" hidden="1">
                        <a:extLst>
                          <a:ext uri="{FF2B5EF4-FFF2-40B4-BE49-F238E27FC236}">
                            <a16:creationId xmlns:a16="http://schemas.microsoft.com/office/drawing/2014/main" id="{AF895EB0-90CF-4895-B391-40EC879A3DD8}"/>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31" name="Rectangle 30" hidden="1">
            <a:extLst>
              <a:ext uri="{FF2B5EF4-FFF2-40B4-BE49-F238E27FC236}">
                <a16:creationId xmlns:a16="http://schemas.microsoft.com/office/drawing/2014/main" id="{87233944-1AF5-4BFF-AC63-68DB9EE982CD}"/>
              </a:ext>
            </a:extLst>
          </p:cNvPr>
          <p:cNvSpPr/>
          <p:nvPr>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marR="0" lvl="0" indent="0" algn="ctr" defTabSz="914400" rtl="0" eaLnBrk="1" fontAlgn="auto" latinLnBrk="0" hangingPunct="1">
              <a:lnSpc>
                <a:spcPct val="8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FFFFFF"/>
              </a:solidFill>
              <a:effectLst/>
              <a:uLnTx/>
              <a:uFillTx/>
              <a:latin typeface="Chronicle Display Black"/>
              <a:ea typeface="+mn-ea"/>
              <a:cs typeface="+mn-cs"/>
              <a:sym typeface="Chronicle Display Black"/>
            </a:endParaRPr>
          </a:p>
        </p:txBody>
      </p:sp>
      <p:sp>
        <p:nvSpPr>
          <p:cNvPr id="23" name="Text Placeholder 22">
            <a:extLst>
              <a:ext uri="{FF2B5EF4-FFF2-40B4-BE49-F238E27FC236}">
                <a16:creationId xmlns:a16="http://schemas.microsoft.com/office/drawing/2014/main" id="{531F012E-744D-4B61-84E4-B40301A88F85}"/>
              </a:ext>
            </a:extLst>
          </p:cNvPr>
          <p:cNvSpPr>
            <a:spLocks noGrp="1"/>
          </p:cNvSpPr>
          <p:nvPr>
            <p:ph type="body" sz="quarter" idx="10"/>
          </p:nvPr>
        </p:nvSpPr>
        <p:spPr/>
        <p:txBody>
          <a:bodyPr/>
          <a:lstStyle/>
          <a:p>
            <a:r>
              <a:rPr lang="en-US"/>
              <a:t>Questions?</a:t>
            </a:r>
          </a:p>
        </p:txBody>
      </p:sp>
    </p:spTree>
    <p:extLst>
      <p:ext uri="{BB962C8B-B14F-4D97-AF65-F5344CB8AC3E}">
        <p14:creationId xmlns:p14="http://schemas.microsoft.com/office/powerpoint/2010/main" val="24076625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Rounded Corners 21">
            <a:extLst>
              <a:ext uri="{FF2B5EF4-FFF2-40B4-BE49-F238E27FC236}">
                <a16:creationId xmlns:a16="http://schemas.microsoft.com/office/drawing/2014/main" id="{2227E721-2934-4314-8FEC-269B4C31CCF0}"/>
              </a:ext>
            </a:extLst>
          </p:cNvPr>
          <p:cNvSpPr/>
          <p:nvPr/>
        </p:nvSpPr>
        <p:spPr>
          <a:xfrm>
            <a:off x="1502834" y="1966966"/>
            <a:ext cx="8729133" cy="4576649"/>
          </a:xfrm>
          <a:prstGeom prst="roundRect">
            <a:avLst/>
          </a:prstGeom>
          <a:noFill/>
          <a:ln w="28575">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Open Sans"/>
              <a:ea typeface="+mn-ea"/>
              <a:cs typeface="+mn-cs"/>
            </a:endParaRPr>
          </a:p>
        </p:txBody>
      </p:sp>
      <p:graphicFrame>
        <p:nvGraphicFramePr>
          <p:cNvPr id="32" name="Object 31" hidden="1">
            <a:extLst>
              <a:ext uri="{FF2B5EF4-FFF2-40B4-BE49-F238E27FC236}">
                <a16:creationId xmlns:a16="http://schemas.microsoft.com/office/drawing/2014/main" id="{AF895EB0-90CF-4895-B391-40EC879A3DD8}"/>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7410" name="think-cell Slide" r:id="rId6" imgW="395" imgH="396" progId="TCLayout.ActiveDocument.1">
                  <p:embed/>
                </p:oleObj>
              </mc:Choice>
              <mc:Fallback>
                <p:oleObj name="think-cell Slide" r:id="rId6" imgW="395" imgH="396" progId="TCLayout.ActiveDocument.1">
                  <p:embed/>
                  <p:pic>
                    <p:nvPicPr>
                      <p:cNvPr id="32" name="Object 31" hidden="1">
                        <a:extLst>
                          <a:ext uri="{FF2B5EF4-FFF2-40B4-BE49-F238E27FC236}">
                            <a16:creationId xmlns:a16="http://schemas.microsoft.com/office/drawing/2014/main" id="{AF895EB0-90CF-4895-B391-40EC879A3DD8}"/>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31" name="Rectangle 30" hidden="1">
            <a:extLst>
              <a:ext uri="{FF2B5EF4-FFF2-40B4-BE49-F238E27FC236}">
                <a16:creationId xmlns:a16="http://schemas.microsoft.com/office/drawing/2014/main" id="{87233944-1AF5-4BFF-AC63-68DB9EE982CD}"/>
              </a:ext>
            </a:extLst>
          </p:cNvPr>
          <p:cNvSpPr/>
          <p:nvPr>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marR="0" lvl="0" indent="0" algn="ctr" defTabSz="914400" rtl="0" eaLnBrk="1" fontAlgn="auto" latinLnBrk="0" hangingPunct="1">
              <a:lnSpc>
                <a:spcPct val="8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FFFFFF"/>
              </a:solidFill>
              <a:effectLst/>
              <a:uLnTx/>
              <a:uFillTx/>
              <a:latin typeface="Chronicle Display Black"/>
              <a:ea typeface="+mn-ea"/>
              <a:cs typeface="+mn-cs"/>
              <a:sym typeface="Chronicle Display Black"/>
            </a:endParaRPr>
          </a:p>
        </p:txBody>
      </p:sp>
      <p:sp>
        <p:nvSpPr>
          <p:cNvPr id="2" name="Title 1">
            <a:extLst>
              <a:ext uri="{FF2B5EF4-FFF2-40B4-BE49-F238E27FC236}">
                <a16:creationId xmlns:a16="http://schemas.microsoft.com/office/drawing/2014/main" id="{1B02D9C1-56A9-469D-9108-E0B5B133A6F8}"/>
              </a:ext>
            </a:extLst>
          </p:cNvPr>
          <p:cNvSpPr>
            <a:spLocks noGrp="1"/>
          </p:cNvSpPr>
          <p:nvPr>
            <p:ph type="title"/>
          </p:nvPr>
        </p:nvSpPr>
        <p:spPr/>
        <p:txBody>
          <a:bodyPr/>
          <a:lstStyle/>
          <a:p>
            <a:r>
              <a:rPr lang="en-US"/>
              <a:t>Implications: What's Next?</a:t>
            </a:r>
          </a:p>
        </p:txBody>
      </p:sp>
      <p:sp>
        <p:nvSpPr>
          <p:cNvPr id="3" name="Text Placeholder 2">
            <a:extLst>
              <a:ext uri="{FF2B5EF4-FFF2-40B4-BE49-F238E27FC236}">
                <a16:creationId xmlns:a16="http://schemas.microsoft.com/office/drawing/2014/main" id="{C97DD858-2B96-4C7A-B5D2-7E5AA4F0BFB1}"/>
              </a:ext>
            </a:extLst>
          </p:cNvPr>
          <p:cNvSpPr>
            <a:spLocks noGrp="1"/>
          </p:cNvSpPr>
          <p:nvPr>
            <p:ph type="body" sz="quarter" idx="14"/>
          </p:nvPr>
        </p:nvSpPr>
        <p:spPr>
          <a:xfrm>
            <a:off x="914721" y="1353312"/>
            <a:ext cx="10362880" cy="319862"/>
          </a:xfrm>
        </p:spPr>
        <p:txBody>
          <a:bodyPr/>
          <a:lstStyle/>
          <a:p>
            <a:r>
              <a:rPr lang="en-US"/>
              <a:t>Model implications and next steps to continue the analysis with additional time/scope.</a:t>
            </a:r>
          </a:p>
        </p:txBody>
      </p:sp>
      <p:sp>
        <p:nvSpPr>
          <p:cNvPr id="4" name="Text Placeholder 3">
            <a:extLst>
              <a:ext uri="{FF2B5EF4-FFF2-40B4-BE49-F238E27FC236}">
                <a16:creationId xmlns:a16="http://schemas.microsoft.com/office/drawing/2014/main" id="{08364ABC-A3A4-4A00-9DAE-71E6721D36B7}"/>
              </a:ext>
            </a:extLst>
          </p:cNvPr>
          <p:cNvSpPr>
            <a:spLocks noGrp="1"/>
          </p:cNvSpPr>
          <p:nvPr>
            <p:ph type="body" sz="quarter" idx="15"/>
          </p:nvPr>
        </p:nvSpPr>
        <p:spPr/>
        <p:txBody>
          <a:bodyPr/>
          <a:lstStyle/>
          <a:p>
            <a:r>
              <a:rPr lang="en-US"/>
              <a:t>NEXT STEPS</a:t>
            </a:r>
          </a:p>
        </p:txBody>
      </p:sp>
      <p:sp>
        <p:nvSpPr>
          <p:cNvPr id="13" name="Rectangle 12">
            <a:extLst>
              <a:ext uri="{FF2B5EF4-FFF2-40B4-BE49-F238E27FC236}">
                <a16:creationId xmlns:a16="http://schemas.microsoft.com/office/drawing/2014/main" id="{72256376-AAF0-4566-853B-2354F34A748B}"/>
              </a:ext>
            </a:extLst>
          </p:cNvPr>
          <p:cNvSpPr/>
          <p:nvPr/>
        </p:nvSpPr>
        <p:spPr>
          <a:xfrm>
            <a:off x="6334439" y="2953043"/>
            <a:ext cx="3017520" cy="2449325"/>
          </a:xfrm>
          <a:prstGeom prst="rect">
            <a:avLst/>
          </a:prstGeom>
        </p:spPr>
        <p:txBody>
          <a:bodyPr wrap="square" lIns="91440" tIns="45720" rIns="91440" bIns="45720" anchor="t">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Open Sans"/>
                <a:ea typeface="Open Sans" charset="0"/>
                <a:cs typeface="Open Sans" charset="0"/>
              </a:rPr>
              <a:t>With more time, additional constraints to address include:</a:t>
            </a:r>
          </a:p>
          <a:p>
            <a:pPr marL="285750" marR="0" lvl="0" indent="-285750" algn="l" defTabSz="914400" rtl="0" eaLnBrk="1" fontAlgn="auto" latinLnBrk="0" hangingPunct="1">
              <a:lnSpc>
                <a:spcPct val="110000"/>
              </a:lnSpc>
              <a:spcBef>
                <a:spcPts val="0"/>
              </a:spcBef>
              <a:spcAft>
                <a:spcPts val="0"/>
              </a:spcAft>
              <a:buClrTx/>
              <a:buSzTx/>
              <a:buFont typeface="Arial" panose="020B0604020202020204" pitchFamily="34" charset="0"/>
              <a:buChar char="•"/>
              <a:tabLst/>
              <a:defRPr/>
            </a:pPr>
            <a:r>
              <a:rPr kumimoji="0" lang="en-US" sz="1400" b="1" i="0" u="none" strike="noStrike" kern="1200" cap="none" spc="0" normalizeH="0" baseline="0" noProof="0">
                <a:ln>
                  <a:noFill/>
                </a:ln>
                <a:solidFill>
                  <a:srgbClr val="000000"/>
                </a:solidFill>
                <a:effectLst/>
                <a:uLnTx/>
                <a:uFillTx/>
                <a:latin typeface="Open Sans"/>
                <a:ea typeface="Open Sans" charset="0"/>
                <a:cs typeface="Open Sans" charset="0"/>
              </a:rPr>
              <a:t>Scraping additional pdfs </a:t>
            </a:r>
            <a:r>
              <a:rPr kumimoji="0" lang="en-US" sz="1400" b="0" i="0" u="none" strike="noStrike" kern="1200" cap="none" spc="0" normalizeH="0" baseline="0" noProof="0">
                <a:ln>
                  <a:noFill/>
                </a:ln>
                <a:solidFill>
                  <a:srgbClr val="000000"/>
                </a:solidFill>
                <a:effectLst/>
                <a:uLnTx/>
                <a:uFillTx/>
                <a:latin typeface="Open Sans"/>
                <a:ea typeface="Open Sans" charset="0"/>
                <a:cs typeface="Open Sans" charset="0"/>
              </a:rPr>
              <a:t>with nuanced formatting</a:t>
            </a:r>
          </a:p>
          <a:p>
            <a:pPr marL="285750" marR="0" lvl="0" indent="-285750" algn="l" defTabSz="914400" rtl="0" eaLnBrk="1" fontAlgn="auto" latinLnBrk="0" hangingPunct="1">
              <a:lnSpc>
                <a:spcPct val="110000"/>
              </a:lnSpc>
              <a:spcBef>
                <a:spcPts val="0"/>
              </a:spcBef>
              <a:spcAft>
                <a:spcPts val="0"/>
              </a:spcAft>
              <a:buClrTx/>
              <a:buSzTx/>
              <a:buFont typeface="Arial" panose="020B0604020202020204" pitchFamily="34" charset="0"/>
              <a:buChar char="•"/>
              <a:tabLst/>
              <a:defRPr/>
            </a:pPr>
            <a:r>
              <a:rPr kumimoji="0" lang="en-US" sz="1400" b="1" i="0" u="none" strike="noStrike" kern="1200" cap="none" spc="0" normalizeH="0" baseline="0" noProof="0">
                <a:ln>
                  <a:noFill/>
                </a:ln>
                <a:solidFill>
                  <a:srgbClr val="000000"/>
                </a:solidFill>
                <a:effectLst/>
                <a:uLnTx/>
                <a:uFillTx/>
                <a:latin typeface="Open Sans"/>
                <a:ea typeface="Open Sans" charset="0"/>
                <a:cs typeface="Open Sans" charset="0"/>
              </a:rPr>
              <a:t>Refining ability to detect </a:t>
            </a:r>
            <a:r>
              <a:rPr kumimoji="0" lang="en-US" sz="1400" b="0" i="0" u="none" strike="noStrike" kern="1200" cap="none" spc="0" normalizeH="0" baseline="0" noProof="0">
                <a:ln>
                  <a:noFill/>
                </a:ln>
                <a:solidFill>
                  <a:srgbClr val="000000"/>
                </a:solidFill>
                <a:effectLst/>
                <a:uLnTx/>
                <a:uFillTx/>
                <a:latin typeface="Open Sans"/>
                <a:ea typeface="Open Sans" charset="0"/>
                <a:cs typeface="Open Sans" charset="0"/>
              </a:rPr>
              <a:t>each key policy</a:t>
            </a:r>
          </a:p>
          <a:p>
            <a:pPr marL="285750" marR="0" lvl="0" indent="-285750" algn="l" defTabSz="914400" rtl="0" eaLnBrk="1" fontAlgn="auto" latinLnBrk="0" hangingPunct="1">
              <a:lnSpc>
                <a:spcPct val="110000"/>
              </a:lnSpc>
              <a:spcBef>
                <a:spcPts val="0"/>
              </a:spcBef>
              <a:spcAft>
                <a:spcPts val="0"/>
              </a:spcAft>
              <a:buClrTx/>
              <a:buSzTx/>
              <a:buFont typeface="Arial" panose="020B0604020202020204" pitchFamily="34" charset="0"/>
              <a:buChar char="•"/>
              <a:tabLst/>
              <a:defRPr/>
            </a:pPr>
            <a:r>
              <a:rPr kumimoji="0" lang="en-US" sz="1400" b="1" i="0" u="none" strike="noStrike" kern="1200" cap="none" spc="0" normalizeH="0" baseline="0" noProof="0">
                <a:ln>
                  <a:noFill/>
                </a:ln>
                <a:solidFill>
                  <a:srgbClr val="000000"/>
                </a:solidFill>
                <a:effectLst/>
                <a:uLnTx/>
                <a:uFillTx/>
                <a:latin typeface="Open Sans"/>
                <a:ea typeface="Open Sans" charset="0"/>
                <a:cs typeface="Open Sans" charset="0"/>
              </a:rPr>
              <a:t>Testing and comparing </a:t>
            </a:r>
            <a:r>
              <a:rPr kumimoji="0" lang="en-US" sz="1400" i="0" u="none" strike="noStrike" kern="1200" cap="none" spc="0" normalizeH="0" baseline="0" noProof="0">
                <a:ln>
                  <a:noFill/>
                </a:ln>
                <a:solidFill>
                  <a:srgbClr val="000000"/>
                </a:solidFill>
                <a:effectLst/>
                <a:uLnTx/>
                <a:uFillTx/>
                <a:latin typeface="Open Sans"/>
                <a:ea typeface="Open Sans" charset="0"/>
                <a:cs typeface="Open Sans" charset="0"/>
              </a:rPr>
              <a:t>model outcomes </a:t>
            </a:r>
            <a:r>
              <a:rPr kumimoji="0" lang="en-US" sz="1400" b="0" i="0" u="none" strike="noStrike" kern="1200" cap="none" spc="0" normalizeH="0" baseline="0" noProof="0">
                <a:ln>
                  <a:noFill/>
                </a:ln>
                <a:solidFill>
                  <a:srgbClr val="000000"/>
                </a:solidFill>
                <a:effectLst/>
                <a:uLnTx/>
                <a:uFillTx/>
                <a:latin typeface="Open Sans"/>
                <a:ea typeface="Open Sans" charset="0"/>
                <a:cs typeface="Open Sans" charset="0"/>
              </a:rPr>
              <a:t>to Campaign Zero research conclusions</a:t>
            </a:r>
            <a:endParaRPr kumimoji="0" lang="en-US" sz="1400" b="0" i="0" u="none" strike="noStrike" kern="1200" cap="none" spc="0" normalizeH="0" baseline="0" noProof="0">
              <a:ln>
                <a:noFill/>
              </a:ln>
              <a:solidFill>
                <a:srgbClr val="000000"/>
              </a:solidFill>
              <a:effectLst/>
              <a:uLnTx/>
              <a:uFillTx/>
              <a:latin typeface="Open Sans" charset="0"/>
              <a:ea typeface="Open Sans" charset="0"/>
              <a:cs typeface="Open Sans" charset="0"/>
            </a:endParaRPr>
          </a:p>
          <a:p>
            <a:pPr marL="285750" marR="0" lvl="0" indent="-285750" algn="l" defTabSz="914400" rtl="0" eaLnBrk="1" fontAlgn="auto" latinLnBrk="0" hangingPunct="1">
              <a:lnSpc>
                <a:spcPct val="110000"/>
              </a:lnSpc>
              <a:spcBef>
                <a:spcPts val="0"/>
              </a:spcBef>
              <a:spcAft>
                <a:spcPts val="0"/>
              </a:spcAft>
              <a:buClrTx/>
              <a:buSzTx/>
              <a:buFont typeface="Arial" panose="020B0604020202020204" pitchFamily="34" charset="0"/>
              <a:buChar char="•"/>
              <a:tabLst/>
              <a:defRPr/>
            </a:pPr>
            <a:endParaRPr kumimoji="0" lang="en-US" sz="1400" b="0" i="0" u="none" strike="noStrike" kern="1200" cap="none" spc="0" normalizeH="0" baseline="0" noProof="0">
              <a:ln>
                <a:noFill/>
              </a:ln>
              <a:solidFill>
                <a:srgbClr val="000000"/>
              </a:solidFill>
              <a:effectLst/>
              <a:uLnTx/>
              <a:uFillTx/>
              <a:latin typeface="Open Sans"/>
              <a:ea typeface="Open Sans" charset="0"/>
              <a:cs typeface="Open Sans" charset="0"/>
            </a:endParaRPr>
          </a:p>
        </p:txBody>
      </p:sp>
      <p:sp>
        <p:nvSpPr>
          <p:cNvPr id="8" name="Oval 7">
            <a:extLst>
              <a:ext uri="{FF2B5EF4-FFF2-40B4-BE49-F238E27FC236}">
                <a16:creationId xmlns:a16="http://schemas.microsoft.com/office/drawing/2014/main" id="{9F696289-08CA-4D9F-A271-85217CA13DA3}"/>
              </a:ext>
            </a:extLst>
          </p:cNvPr>
          <p:cNvSpPr/>
          <p:nvPr/>
        </p:nvSpPr>
        <p:spPr>
          <a:xfrm>
            <a:off x="3706948" y="1768743"/>
            <a:ext cx="673100" cy="673100"/>
          </a:xfrm>
          <a:prstGeom prst="ellipse">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Open Sans"/>
              <a:ea typeface="+mn-ea"/>
              <a:cs typeface="+mn-cs"/>
            </a:endParaRPr>
          </a:p>
        </p:txBody>
      </p:sp>
      <p:sp>
        <p:nvSpPr>
          <p:cNvPr id="9" name="Oval 8">
            <a:extLst>
              <a:ext uri="{FF2B5EF4-FFF2-40B4-BE49-F238E27FC236}">
                <a16:creationId xmlns:a16="http://schemas.microsoft.com/office/drawing/2014/main" id="{AF7080BC-E9D9-46C3-BFD2-1036B3983D4B}"/>
              </a:ext>
            </a:extLst>
          </p:cNvPr>
          <p:cNvSpPr/>
          <p:nvPr/>
        </p:nvSpPr>
        <p:spPr>
          <a:xfrm>
            <a:off x="7556006" y="1768743"/>
            <a:ext cx="673100" cy="673100"/>
          </a:xfrm>
          <a:prstGeom prst="ellipse">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Open Sans"/>
              <a:ea typeface="+mn-ea"/>
              <a:cs typeface="+mn-cs"/>
            </a:endParaRPr>
          </a:p>
        </p:txBody>
      </p:sp>
      <p:sp>
        <p:nvSpPr>
          <p:cNvPr id="10" name="Rectangle 9">
            <a:extLst>
              <a:ext uri="{FF2B5EF4-FFF2-40B4-BE49-F238E27FC236}">
                <a16:creationId xmlns:a16="http://schemas.microsoft.com/office/drawing/2014/main" id="{D9848B93-5F78-4560-A7B8-12C18465B3F5}"/>
              </a:ext>
            </a:extLst>
          </p:cNvPr>
          <p:cNvSpPr/>
          <p:nvPr/>
        </p:nvSpPr>
        <p:spPr>
          <a:xfrm>
            <a:off x="2485381" y="2953044"/>
            <a:ext cx="3017520" cy="3397277"/>
          </a:xfrm>
          <a:prstGeom prst="rect">
            <a:avLst/>
          </a:prstGeom>
        </p:spPr>
        <p:txBody>
          <a:bodyPr wrap="square" lIns="91440" tIns="45720" rIns="91440" bIns="45720" anchor="t">
            <a:spAutoFit/>
          </a:bodyPr>
          <a:lstStyle/>
          <a:p>
            <a:pPr marL="285750" marR="0" lvl="0" indent="-285750" algn="l" defTabSz="914400" rtl="0" eaLnBrk="1" fontAlgn="auto" latinLnBrk="0" hangingPunct="1">
              <a:lnSpc>
                <a:spcPct val="11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Open Sans"/>
                <a:ea typeface="Open Sans" charset="0"/>
                <a:cs typeface="Open Sans" charset="0"/>
              </a:rPr>
              <a:t>Local officials updating </a:t>
            </a:r>
            <a:r>
              <a:rPr lang="en-US" sz="1400">
                <a:solidFill>
                  <a:srgbClr val="000000"/>
                </a:solidFill>
                <a:latin typeface="Open Sans"/>
                <a:ea typeface="Open Sans" charset="0"/>
                <a:cs typeface="Open Sans" charset="0"/>
              </a:rPr>
              <a:t>u</a:t>
            </a:r>
            <a:r>
              <a:rPr kumimoji="0" lang="en-US" sz="1400" b="0" i="0" u="none" strike="noStrike" kern="1200" cap="none" spc="0" normalizeH="0" baseline="0" noProof="0">
                <a:ln>
                  <a:noFill/>
                </a:ln>
                <a:solidFill>
                  <a:srgbClr val="000000"/>
                </a:solidFill>
                <a:effectLst/>
                <a:uLnTx/>
                <a:uFillTx/>
                <a:latin typeface="Open Sans"/>
                <a:ea typeface="Open Sans" charset="0"/>
                <a:cs typeface="Open Sans" charset="0"/>
              </a:rPr>
              <a:t>se of force policies can </a:t>
            </a:r>
            <a:r>
              <a:rPr kumimoji="0" lang="en-US" sz="1400" b="1" i="0" u="none" strike="noStrike" kern="1200" cap="none" spc="0" normalizeH="0" baseline="0" noProof="0">
                <a:ln>
                  <a:noFill/>
                </a:ln>
                <a:solidFill>
                  <a:srgbClr val="000000"/>
                </a:solidFill>
                <a:effectLst/>
                <a:uLnTx/>
                <a:uFillTx/>
                <a:latin typeface="Open Sans"/>
                <a:ea typeface="Open Sans" charset="0"/>
                <a:cs typeface="Open Sans" charset="0"/>
              </a:rPr>
              <a:t>quickly filter </a:t>
            </a:r>
            <a:r>
              <a:rPr kumimoji="0" lang="en-US" sz="1400" b="0" i="0" u="none" strike="noStrike" kern="1200" cap="none" spc="0" normalizeH="0" baseline="0" noProof="0">
                <a:ln>
                  <a:noFill/>
                </a:ln>
                <a:solidFill>
                  <a:srgbClr val="000000"/>
                </a:solidFill>
                <a:effectLst/>
                <a:uLnTx/>
                <a:uFillTx/>
                <a:latin typeface="Open Sans"/>
                <a:ea typeface="Open Sans" charset="0"/>
                <a:cs typeface="Open Sans" charset="0"/>
              </a:rPr>
              <a:t>to see if critical elements to reduce violence are included</a:t>
            </a:r>
          </a:p>
          <a:p>
            <a:pPr marL="285750" marR="0" lvl="0" indent="-285750" algn="l" defTabSz="914400" rtl="0" eaLnBrk="1" fontAlgn="auto" latinLnBrk="0" hangingPunct="1">
              <a:lnSpc>
                <a:spcPct val="110000"/>
              </a:lnSpc>
              <a:spcBef>
                <a:spcPts val="0"/>
              </a:spcBef>
              <a:spcAft>
                <a:spcPts val="0"/>
              </a:spcAft>
              <a:buClrTx/>
              <a:buSzTx/>
              <a:buFont typeface="Arial" panose="020B0604020202020204" pitchFamily="34" charset="0"/>
              <a:buChar char="•"/>
              <a:tabLst/>
              <a:defRPr/>
            </a:pPr>
            <a:r>
              <a:rPr kumimoji="0" lang="en-US" sz="1400" b="1" i="0" u="none" strike="noStrike" kern="1200" cap="none" spc="0" normalizeH="0" baseline="0" noProof="0">
                <a:ln>
                  <a:noFill/>
                </a:ln>
                <a:solidFill>
                  <a:srgbClr val="000000"/>
                </a:solidFill>
                <a:effectLst/>
                <a:uLnTx/>
                <a:uFillTx/>
                <a:latin typeface="Open Sans"/>
                <a:ea typeface="Open Sans" charset="0"/>
                <a:cs typeface="Open Sans" charset="0"/>
              </a:rPr>
              <a:t>Expand geography </a:t>
            </a:r>
            <a:r>
              <a:rPr kumimoji="0" lang="en-US" sz="1400" b="0" i="0" u="none" strike="noStrike" kern="1200" cap="none" spc="0" normalizeH="0" baseline="0" noProof="0">
                <a:ln>
                  <a:noFill/>
                </a:ln>
                <a:solidFill>
                  <a:srgbClr val="000000"/>
                </a:solidFill>
                <a:effectLst/>
                <a:uLnTx/>
                <a:uFillTx/>
                <a:latin typeface="Open Sans"/>
                <a:ea typeface="Open Sans" charset="0"/>
                <a:cs typeface="Open Sans" charset="0"/>
              </a:rPr>
              <a:t>to see how additional Use of Force policies across the U.S and the world compare to the "ideal" policy</a:t>
            </a:r>
          </a:p>
          <a:p>
            <a:pPr marL="285750" marR="0" lvl="0" indent="-285750" algn="l" defTabSz="914400" rtl="0" eaLnBrk="1" fontAlgn="auto" latinLnBrk="0" hangingPunct="1">
              <a:lnSpc>
                <a:spcPct val="11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Open Sans"/>
                <a:ea typeface="Open Sans" charset="0"/>
                <a:cs typeface="Open Sans" charset="0"/>
              </a:rPr>
              <a:t>Analyze model outputs in comparison to violence data to </a:t>
            </a:r>
            <a:r>
              <a:rPr kumimoji="0" lang="en-US" sz="1400" b="1" i="0" u="none" strike="noStrike" kern="1200" cap="none" spc="0" normalizeH="0" baseline="0" noProof="0">
                <a:ln>
                  <a:noFill/>
                </a:ln>
                <a:solidFill>
                  <a:srgbClr val="000000"/>
                </a:solidFill>
                <a:effectLst/>
                <a:uLnTx/>
                <a:uFillTx/>
                <a:latin typeface="Open Sans"/>
                <a:ea typeface="Open Sans" charset="0"/>
                <a:cs typeface="Open Sans" charset="0"/>
              </a:rPr>
              <a:t>continue the research </a:t>
            </a:r>
            <a:r>
              <a:rPr kumimoji="0" lang="en-US" sz="1400" b="0" i="0" u="none" strike="noStrike" kern="1200" cap="none" spc="0" normalizeH="0" baseline="0" noProof="0">
                <a:ln>
                  <a:noFill/>
                </a:ln>
                <a:solidFill>
                  <a:srgbClr val="000000"/>
                </a:solidFill>
                <a:effectLst/>
                <a:uLnTx/>
                <a:uFillTx/>
                <a:latin typeface="Open Sans"/>
                <a:ea typeface="Open Sans" charset="0"/>
                <a:cs typeface="Open Sans" charset="0"/>
              </a:rPr>
              <a:t>on reducing police violence</a:t>
            </a:r>
            <a:endParaRPr kumimoji="0" lang="en-US" sz="1400" b="0" i="0" u="none" strike="noStrike" kern="1200" cap="none" spc="0" normalizeH="0" baseline="0" noProof="0">
              <a:ln>
                <a:noFill/>
              </a:ln>
              <a:solidFill>
                <a:srgbClr val="000000"/>
              </a:solidFill>
              <a:effectLst/>
              <a:uLnTx/>
              <a:uFillTx/>
              <a:latin typeface="Open Sans" charset="0"/>
              <a:ea typeface="Open Sans" charset="0"/>
              <a:cs typeface="Open Sans" charset="0"/>
            </a:endParaRPr>
          </a:p>
        </p:txBody>
      </p:sp>
      <p:pic>
        <p:nvPicPr>
          <p:cNvPr id="14" name="Graphic 13" descr="Earth globe Americas">
            <a:extLst>
              <a:ext uri="{FF2B5EF4-FFF2-40B4-BE49-F238E27FC236}">
                <a16:creationId xmlns:a16="http://schemas.microsoft.com/office/drawing/2014/main" id="{03F83E3E-CA5F-46CF-A093-ED3574BD4F0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597877" y="1483068"/>
            <a:ext cx="914400" cy="914400"/>
          </a:xfrm>
          <a:prstGeom prst="rect">
            <a:avLst/>
          </a:prstGeom>
        </p:spPr>
      </p:pic>
      <p:pic>
        <p:nvPicPr>
          <p:cNvPr id="19" name="Graphic 18" descr="Statistics">
            <a:extLst>
              <a:ext uri="{FF2B5EF4-FFF2-40B4-BE49-F238E27FC236}">
                <a16:creationId xmlns:a16="http://schemas.microsoft.com/office/drawing/2014/main" id="{C67499B9-51D9-4F96-9F2D-FFB908E2B8A9}"/>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437739" y="1552427"/>
            <a:ext cx="914400" cy="914400"/>
          </a:xfrm>
          <a:prstGeom prst="rect">
            <a:avLst/>
          </a:prstGeom>
        </p:spPr>
      </p:pic>
      <p:cxnSp>
        <p:nvCxnSpPr>
          <p:cNvPr id="23" name="Straight Connector 22">
            <a:extLst>
              <a:ext uri="{FF2B5EF4-FFF2-40B4-BE49-F238E27FC236}">
                <a16:creationId xmlns:a16="http://schemas.microsoft.com/office/drawing/2014/main" id="{ECC3509A-5F2D-41AF-AB0C-017AF1C81F15}"/>
              </a:ext>
            </a:extLst>
          </p:cNvPr>
          <p:cNvCxnSpPr/>
          <p:nvPr/>
        </p:nvCxnSpPr>
        <p:spPr>
          <a:xfrm>
            <a:off x="2727877" y="2737560"/>
            <a:ext cx="2743200" cy="0"/>
          </a:xfrm>
          <a:prstGeom prst="line">
            <a:avLst/>
          </a:prstGeom>
          <a:ln w="68580" cmpd="sng">
            <a:solidFill>
              <a:schemeClr val="accent1">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sp>
        <p:nvSpPr>
          <p:cNvPr id="24" name="object 4">
            <a:extLst>
              <a:ext uri="{FF2B5EF4-FFF2-40B4-BE49-F238E27FC236}">
                <a16:creationId xmlns:a16="http://schemas.microsoft.com/office/drawing/2014/main" id="{32100231-4040-4E0A-B59B-AAF7455C2A3D}"/>
              </a:ext>
            </a:extLst>
          </p:cNvPr>
          <p:cNvSpPr txBox="1"/>
          <p:nvPr/>
        </p:nvSpPr>
        <p:spPr>
          <a:xfrm>
            <a:off x="2754906" y="2496705"/>
            <a:ext cx="2702815" cy="262444"/>
          </a:xfrm>
          <a:prstGeom prst="rect">
            <a:avLst/>
          </a:prstGeom>
        </p:spPr>
        <p:txBody>
          <a:bodyPr vert="horz" wrap="square" lIns="0" tIns="0" rIns="0" bIns="0" rtlCol="0" anchor="t">
            <a:spAutoFit/>
          </a:bodyPr>
          <a:lstStyle/>
          <a:p>
            <a:pPr marL="12700" marR="0" lvl="0" indent="0" algn="l" defTabSz="914400" rtl="0" eaLnBrk="1" fontAlgn="auto" latinLnBrk="0" hangingPunct="1">
              <a:lnSpc>
                <a:spcPct val="85000"/>
              </a:lnSpc>
              <a:spcBef>
                <a:spcPts val="0"/>
              </a:spcBef>
              <a:spcAft>
                <a:spcPts val="0"/>
              </a:spcAft>
              <a:buClrTx/>
              <a:buSzTx/>
              <a:buFontTx/>
              <a:buNone/>
              <a:tabLst/>
              <a:defRPr/>
            </a:pPr>
            <a:r>
              <a:rPr lang="en-US" sz="2000" b="1">
                <a:solidFill>
                  <a:srgbClr val="000000"/>
                </a:solidFill>
                <a:latin typeface="Open Sans"/>
                <a:ea typeface="Chronicle Display Black" charset="0"/>
                <a:cs typeface="Chronicle Display Black" charset="0"/>
              </a:rPr>
              <a:t>Model Use Cases</a:t>
            </a:r>
            <a:endParaRPr kumimoji="0" lang="en-US" sz="2000" b="1" i="0" u="none" strike="noStrike" kern="1200" cap="none" spc="0" normalizeH="0" baseline="0" noProof="0">
              <a:ln>
                <a:noFill/>
              </a:ln>
              <a:solidFill>
                <a:srgbClr val="000000"/>
              </a:solidFill>
              <a:effectLst/>
              <a:uLnTx/>
              <a:uFillTx/>
              <a:latin typeface="Open Sans"/>
              <a:ea typeface="Chronicle Display Black" charset="0"/>
              <a:cs typeface="Chronicle Display Black" charset="0"/>
            </a:endParaRPr>
          </a:p>
        </p:txBody>
      </p:sp>
      <p:cxnSp>
        <p:nvCxnSpPr>
          <p:cNvPr id="27" name="Straight Connector 26">
            <a:extLst>
              <a:ext uri="{FF2B5EF4-FFF2-40B4-BE49-F238E27FC236}">
                <a16:creationId xmlns:a16="http://schemas.microsoft.com/office/drawing/2014/main" id="{A69361F2-1EEF-4F3A-80EE-F282F16C0A4F}"/>
              </a:ext>
            </a:extLst>
          </p:cNvPr>
          <p:cNvCxnSpPr/>
          <p:nvPr/>
        </p:nvCxnSpPr>
        <p:spPr>
          <a:xfrm>
            <a:off x="6475530" y="2784558"/>
            <a:ext cx="2743200" cy="0"/>
          </a:xfrm>
          <a:prstGeom prst="line">
            <a:avLst/>
          </a:prstGeom>
          <a:ln w="68580" cmpd="sng">
            <a:solidFill>
              <a:schemeClr val="accent1">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sp>
        <p:nvSpPr>
          <p:cNvPr id="28" name="object 4">
            <a:extLst>
              <a:ext uri="{FF2B5EF4-FFF2-40B4-BE49-F238E27FC236}">
                <a16:creationId xmlns:a16="http://schemas.microsoft.com/office/drawing/2014/main" id="{FDE441AF-07A4-47E1-9D03-74E6FEF08E7E}"/>
              </a:ext>
            </a:extLst>
          </p:cNvPr>
          <p:cNvSpPr txBox="1"/>
          <p:nvPr/>
        </p:nvSpPr>
        <p:spPr>
          <a:xfrm>
            <a:off x="6502559" y="2543703"/>
            <a:ext cx="2702815" cy="262444"/>
          </a:xfrm>
          <a:prstGeom prst="rect">
            <a:avLst/>
          </a:prstGeom>
        </p:spPr>
        <p:txBody>
          <a:bodyPr vert="horz" wrap="square" lIns="0" tIns="0" rIns="0" bIns="0" rtlCol="0" anchor="t">
            <a:spAutoFit/>
          </a:bodyPr>
          <a:lstStyle/>
          <a:p>
            <a:pPr marL="12700" marR="0" lvl="0" indent="0" algn="l" defTabSz="914400" rtl="0" eaLnBrk="1" fontAlgn="auto" latinLnBrk="0" hangingPunct="1">
              <a:lnSpc>
                <a:spcPct val="85000"/>
              </a:lnSpc>
              <a:spcBef>
                <a:spcPts val="0"/>
              </a:spcBef>
              <a:spcAft>
                <a:spcPts val="0"/>
              </a:spcAft>
              <a:buClrTx/>
              <a:buSzTx/>
              <a:buFontTx/>
              <a:buNone/>
              <a:tabLst/>
              <a:defRPr/>
            </a:pPr>
            <a:r>
              <a:rPr lang="en-US" sz="2000" b="1">
                <a:solidFill>
                  <a:srgbClr val="000000"/>
                </a:solidFill>
                <a:latin typeface="Open Sans"/>
                <a:ea typeface="Chronicle Display Black" charset="0"/>
                <a:cs typeface="Chronicle Display Black" charset="0"/>
              </a:rPr>
              <a:t>Model Constraints</a:t>
            </a:r>
            <a:endParaRPr kumimoji="0" lang="en-US" sz="2000" b="1" i="0" u="none" strike="noStrike" kern="1200" cap="none" spc="0" normalizeH="0" baseline="0" noProof="0">
              <a:ln>
                <a:noFill/>
              </a:ln>
              <a:solidFill>
                <a:srgbClr val="000000"/>
              </a:solidFill>
              <a:effectLst/>
              <a:uLnTx/>
              <a:uFillTx/>
              <a:latin typeface="Open Sans"/>
              <a:ea typeface="Chronicle Display Black" charset="0"/>
              <a:cs typeface="Chronicle Display Black" charset="0"/>
            </a:endParaRPr>
          </a:p>
        </p:txBody>
      </p:sp>
    </p:spTree>
    <p:extLst>
      <p:ext uri="{BB962C8B-B14F-4D97-AF65-F5344CB8AC3E}">
        <p14:creationId xmlns:p14="http://schemas.microsoft.com/office/powerpoint/2010/main" val="40797326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FB784B40-06F6-404A-A606-135D1EC6C86D}"/>
              </a:ext>
            </a:extLst>
          </p:cNvPr>
          <p:cNvSpPr>
            <a:spLocks noGrp="1"/>
          </p:cNvSpPr>
          <p:nvPr>
            <p:ph type="body" sz="quarter" idx="10"/>
          </p:nvPr>
        </p:nvSpPr>
        <p:spPr/>
        <p:txBody>
          <a:bodyPr/>
          <a:lstStyle/>
          <a:p>
            <a:r>
              <a:rPr lang="en-US"/>
              <a:t>Appendix</a:t>
            </a:r>
          </a:p>
        </p:txBody>
      </p:sp>
    </p:spTree>
    <p:extLst>
      <p:ext uri="{BB962C8B-B14F-4D97-AF65-F5344CB8AC3E}">
        <p14:creationId xmlns:p14="http://schemas.microsoft.com/office/powerpoint/2010/main" val="35532597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4EC58132-4982-41BD-8B7A-1C5F346C2C1C}"/>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8434" name="think-cell Slide" r:id="rId5" imgW="415" imgH="416" progId="TCLayout.ActiveDocument.1">
                  <p:embed/>
                </p:oleObj>
              </mc:Choice>
              <mc:Fallback>
                <p:oleObj name="think-cell Slide" r:id="rId5" imgW="415" imgH="416" progId="TCLayout.ActiveDocument.1">
                  <p:embed/>
                  <p:pic>
                    <p:nvPicPr>
                      <p:cNvPr id="4" name="Object 3" hidden="1">
                        <a:extLst>
                          <a:ext uri="{FF2B5EF4-FFF2-40B4-BE49-F238E27FC236}">
                            <a16:creationId xmlns:a16="http://schemas.microsoft.com/office/drawing/2014/main" id="{4EC58132-4982-41BD-8B7A-1C5F346C2C1C}"/>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Title 1"/>
          <p:cNvSpPr>
            <a:spLocks noGrp="1"/>
          </p:cNvSpPr>
          <p:nvPr>
            <p:ph type="title"/>
          </p:nvPr>
        </p:nvSpPr>
        <p:spPr>
          <a:xfrm>
            <a:off x="903514" y="694944"/>
            <a:ext cx="10363200" cy="594360"/>
          </a:xfrm>
        </p:spPr>
        <p:txBody>
          <a:bodyPr/>
          <a:lstStyle/>
          <a:p>
            <a:r>
              <a:rPr lang="en-US">
                <a:solidFill>
                  <a:srgbClr val="000000"/>
                </a:solidFill>
                <a:latin typeface="Chronicle Display Semi"/>
              </a:rPr>
              <a:t>Code Management: GitHub + </a:t>
            </a:r>
            <a:r>
              <a:rPr lang="en-US" err="1">
                <a:solidFill>
                  <a:srgbClr val="000000"/>
                </a:solidFill>
                <a:latin typeface="Chronicle Display Semi"/>
              </a:rPr>
              <a:t>GitKraken</a:t>
            </a:r>
            <a:endParaRPr lang="en-US"/>
          </a:p>
        </p:txBody>
      </p:sp>
      <p:sp>
        <p:nvSpPr>
          <p:cNvPr id="3" name="Text Placeholder 2"/>
          <p:cNvSpPr>
            <a:spLocks noGrp="1"/>
          </p:cNvSpPr>
          <p:nvPr>
            <p:ph type="body" sz="quarter" idx="14"/>
          </p:nvPr>
        </p:nvSpPr>
        <p:spPr/>
        <p:txBody>
          <a:bodyPr vert="horz" lIns="0" tIns="0" rIns="0" bIns="0" rtlCol="0" anchor="t">
            <a:noAutofit/>
          </a:bodyPr>
          <a:lstStyle/>
          <a:p>
            <a:pPr>
              <a:buClr>
                <a:srgbClr val="787878"/>
              </a:buClr>
              <a:defRPr/>
            </a:pPr>
            <a:r>
              <a:rPr lang="en-US" spc="0">
                <a:solidFill>
                  <a:srgbClr val="000000"/>
                </a:solidFill>
              </a:rPr>
              <a:t>Our team used GitHub and </a:t>
            </a:r>
            <a:r>
              <a:rPr lang="en-US" spc="0" err="1">
                <a:solidFill>
                  <a:srgbClr val="000000"/>
                </a:solidFill>
              </a:rPr>
              <a:t>GitKraken</a:t>
            </a:r>
            <a:r>
              <a:rPr lang="en-US" spc="0">
                <a:solidFill>
                  <a:srgbClr val="000000"/>
                </a:solidFill>
              </a:rPr>
              <a:t> to ensure code management best practices, including code versioning, file storing, and readability.</a:t>
            </a:r>
          </a:p>
        </p:txBody>
      </p:sp>
      <p:sp>
        <p:nvSpPr>
          <p:cNvPr id="5" name="Text Placeholder 4"/>
          <p:cNvSpPr>
            <a:spLocks noGrp="1"/>
          </p:cNvSpPr>
          <p:nvPr>
            <p:ph type="body" sz="quarter" idx="15"/>
          </p:nvPr>
        </p:nvSpPr>
        <p:spPr/>
        <p:txBody>
          <a:bodyPr/>
          <a:lstStyle/>
          <a:p>
            <a:r>
              <a:rPr lang="en-US"/>
              <a:t>APPENDIX</a:t>
            </a:r>
          </a:p>
        </p:txBody>
      </p:sp>
      <p:sp>
        <p:nvSpPr>
          <p:cNvPr id="8" name="TextBox 7">
            <a:extLst>
              <a:ext uri="{FF2B5EF4-FFF2-40B4-BE49-F238E27FC236}">
                <a16:creationId xmlns:a16="http://schemas.microsoft.com/office/drawing/2014/main" id="{975F6A80-4307-4628-9194-8C327137CB44}"/>
              </a:ext>
            </a:extLst>
          </p:cNvPr>
          <p:cNvSpPr txBox="1"/>
          <p:nvPr/>
        </p:nvSpPr>
        <p:spPr>
          <a:xfrm>
            <a:off x="6800850" y="5120623"/>
            <a:ext cx="5305425" cy="646331"/>
          </a:xfrm>
          <a:prstGeom prst="rect">
            <a:avLst/>
          </a:prstGeom>
          <a:solidFill>
            <a:schemeClr val="bg1">
              <a:lumMod val="95000"/>
            </a:schemeClr>
          </a:solidFill>
        </p:spPr>
        <p:txBody>
          <a:bodyPr wrap="square" rtlCol="0">
            <a:spAutoFit/>
          </a:bodyPr>
          <a:lstStyle/>
          <a:p>
            <a:r>
              <a:rPr lang="en-US" i="1"/>
              <a:t>Check us out! (And hit us with the follow)</a:t>
            </a:r>
          </a:p>
          <a:p>
            <a:r>
              <a:rPr lang="en-US" i="1">
                <a:hlinkClick r:id="rId7"/>
              </a:rPr>
              <a:t>https://github.com/jschulberg/NLP-Use-of-Force</a:t>
            </a:r>
            <a:endParaRPr lang="en-US" i="1"/>
          </a:p>
        </p:txBody>
      </p:sp>
      <p:pic>
        <p:nvPicPr>
          <p:cNvPr id="9" name="Picture 8">
            <a:extLst>
              <a:ext uri="{FF2B5EF4-FFF2-40B4-BE49-F238E27FC236}">
                <a16:creationId xmlns:a16="http://schemas.microsoft.com/office/drawing/2014/main" id="{F7822329-07D5-4D6F-890A-F5D9429156FC}"/>
              </a:ext>
            </a:extLst>
          </p:cNvPr>
          <p:cNvPicPr>
            <a:picLocks noChangeAspect="1"/>
          </p:cNvPicPr>
          <p:nvPr/>
        </p:nvPicPr>
        <p:blipFill>
          <a:blip r:embed="rId8"/>
          <a:stretch>
            <a:fillRect/>
          </a:stretch>
        </p:blipFill>
        <p:spPr>
          <a:xfrm>
            <a:off x="714375" y="1617608"/>
            <a:ext cx="5772054" cy="4421242"/>
          </a:xfrm>
          <a:prstGeom prst="rect">
            <a:avLst/>
          </a:prstGeom>
          <a:ln>
            <a:solidFill>
              <a:schemeClr val="tx1"/>
            </a:solidFill>
          </a:ln>
          <a:effectLst>
            <a:outerShdw blurRad="50800" dist="38100" dir="2700000" algn="tl" rotWithShape="0">
              <a:prstClr val="black">
                <a:alpha val="40000"/>
              </a:prstClr>
            </a:outerShdw>
          </a:effectLst>
        </p:spPr>
      </p:pic>
      <p:pic>
        <p:nvPicPr>
          <p:cNvPr id="11" name="Picture 10">
            <a:extLst>
              <a:ext uri="{FF2B5EF4-FFF2-40B4-BE49-F238E27FC236}">
                <a16:creationId xmlns:a16="http://schemas.microsoft.com/office/drawing/2014/main" id="{11EB2E95-CF78-493F-AA50-69BA2E0B5467}"/>
              </a:ext>
            </a:extLst>
          </p:cNvPr>
          <p:cNvPicPr>
            <a:picLocks noChangeAspect="1"/>
          </p:cNvPicPr>
          <p:nvPr/>
        </p:nvPicPr>
        <p:blipFill>
          <a:blip r:embed="rId9"/>
          <a:stretch>
            <a:fillRect/>
          </a:stretch>
        </p:blipFill>
        <p:spPr>
          <a:xfrm>
            <a:off x="5181600" y="1892808"/>
            <a:ext cx="6629399" cy="2955920"/>
          </a:xfrm>
          <a:prstGeom prst="rect">
            <a:avLst/>
          </a:prstGeo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4300066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Object 22" hidden="1">
            <a:extLst>
              <a:ext uri="{FF2B5EF4-FFF2-40B4-BE49-F238E27FC236}">
                <a16:creationId xmlns:a16="http://schemas.microsoft.com/office/drawing/2014/main" id="{C23F8459-939F-48EE-A33C-EBEC9F311913}"/>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4098" name="think-cell Slide" r:id="rId5" imgW="395" imgH="396" progId="TCLayout.ActiveDocument.1">
                  <p:embed/>
                </p:oleObj>
              </mc:Choice>
              <mc:Fallback>
                <p:oleObj name="think-cell Slide" r:id="rId5" imgW="395" imgH="396" progId="TCLayout.ActiveDocument.1">
                  <p:embed/>
                  <p:pic>
                    <p:nvPicPr>
                      <p:cNvPr id="23" name="Object 22" hidden="1">
                        <a:extLst>
                          <a:ext uri="{FF2B5EF4-FFF2-40B4-BE49-F238E27FC236}">
                            <a16:creationId xmlns:a16="http://schemas.microsoft.com/office/drawing/2014/main" id="{C23F8459-939F-48EE-A33C-EBEC9F311913}"/>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BBA618C7-F41E-402C-87F1-4F64A69B3355}"/>
              </a:ext>
            </a:extLst>
          </p:cNvPr>
          <p:cNvSpPr>
            <a:spLocks noGrp="1"/>
          </p:cNvSpPr>
          <p:nvPr>
            <p:ph type="title"/>
          </p:nvPr>
        </p:nvSpPr>
        <p:spPr/>
        <p:txBody>
          <a:bodyPr/>
          <a:lstStyle/>
          <a:p>
            <a:r>
              <a:rPr lang="en-US"/>
              <a:t>Agenda</a:t>
            </a:r>
          </a:p>
        </p:txBody>
      </p:sp>
      <p:sp>
        <p:nvSpPr>
          <p:cNvPr id="24" name="Text Placeholder 23">
            <a:extLst>
              <a:ext uri="{FF2B5EF4-FFF2-40B4-BE49-F238E27FC236}">
                <a16:creationId xmlns:a16="http://schemas.microsoft.com/office/drawing/2014/main" id="{8A8D67C1-025E-41AC-83E7-3E3FF405AAAC}"/>
              </a:ext>
            </a:extLst>
          </p:cNvPr>
          <p:cNvSpPr>
            <a:spLocks noGrp="1"/>
          </p:cNvSpPr>
          <p:nvPr>
            <p:ph type="body" sz="quarter" idx="15"/>
          </p:nvPr>
        </p:nvSpPr>
        <p:spPr/>
        <p:txBody>
          <a:bodyPr/>
          <a:lstStyle/>
          <a:p>
            <a:r>
              <a:rPr lang="en-US"/>
              <a:t>Agenda &amp; Table of Contents</a:t>
            </a:r>
          </a:p>
          <a:p>
            <a:endParaRPr lang="en-US"/>
          </a:p>
        </p:txBody>
      </p:sp>
      <p:grpSp>
        <p:nvGrpSpPr>
          <p:cNvPr id="4" name="Group 3">
            <a:extLst>
              <a:ext uri="{FF2B5EF4-FFF2-40B4-BE49-F238E27FC236}">
                <a16:creationId xmlns:a16="http://schemas.microsoft.com/office/drawing/2014/main" id="{8B8343CD-BA4D-4DEA-8ACD-7251EAA4E882}"/>
              </a:ext>
            </a:extLst>
          </p:cNvPr>
          <p:cNvGrpSpPr/>
          <p:nvPr/>
        </p:nvGrpSpPr>
        <p:grpSpPr>
          <a:xfrm>
            <a:off x="914400" y="1649627"/>
            <a:ext cx="2405229" cy="830997"/>
            <a:chOff x="914400" y="1649627"/>
            <a:chExt cx="2405229" cy="830997"/>
          </a:xfrm>
        </p:grpSpPr>
        <p:sp>
          <p:nvSpPr>
            <p:cNvPr id="5" name="TextBox 4">
              <a:extLst>
                <a:ext uri="{FF2B5EF4-FFF2-40B4-BE49-F238E27FC236}">
                  <a16:creationId xmlns:a16="http://schemas.microsoft.com/office/drawing/2014/main" id="{A04D56D1-2467-4AA2-9264-935EBCB33055}"/>
                </a:ext>
              </a:extLst>
            </p:cNvPr>
            <p:cNvSpPr txBox="1"/>
            <p:nvPr/>
          </p:nvSpPr>
          <p:spPr>
            <a:xfrm>
              <a:off x="914400" y="1649627"/>
              <a:ext cx="457176" cy="83099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0" i="0" u="none" strike="noStrike" kern="1200" cap="none" spc="0" normalizeH="0" baseline="0" noProof="0">
                  <a:ln>
                    <a:noFill/>
                  </a:ln>
                  <a:solidFill>
                    <a:srgbClr val="000000"/>
                  </a:solidFill>
                  <a:effectLst/>
                  <a:uLnTx/>
                  <a:uFillTx/>
                  <a:latin typeface="Chronicle Display Black"/>
                  <a:ea typeface="+mn-ea"/>
                  <a:cs typeface="+mn-cs"/>
                </a:rPr>
                <a:t>1</a:t>
              </a:r>
            </a:p>
          </p:txBody>
        </p:sp>
        <p:sp>
          <p:nvSpPr>
            <p:cNvPr id="6" name="TextBox 5">
              <a:extLst>
                <a:ext uri="{FF2B5EF4-FFF2-40B4-BE49-F238E27FC236}">
                  <a16:creationId xmlns:a16="http://schemas.microsoft.com/office/drawing/2014/main" id="{F06A6E3A-FF7E-47ED-B9C1-BCF74A1A965D}"/>
                </a:ext>
              </a:extLst>
            </p:cNvPr>
            <p:cNvSpPr txBox="1"/>
            <p:nvPr/>
          </p:nvSpPr>
          <p:spPr>
            <a:xfrm>
              <a:off x="1805881" y="1899641"/>
              <a:ext cx="151374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Open Sans"/>
                  <a:ea typeface="+mn-ea"/>
                  <a:cs typeface="+mn-cs"/>
                </a:rPr>
                <a:t>Introduction</a:t>
              </a:r>
            </a:p>
          </p:txBody>
        </p:sp>
        <p:cxnSp>
          <p:nvCxnSpPr>
            <p:cNvPr id="7" name="Straight Connector 6">
              <a:extLst>
                <a:ext uri="{FF2B5EF4-FFF2-40B4-BE49-F238E27FC236}">
                  <a16:creationId xmlns:a16="http://schemas.microsoft.com/office/drawing/2014/main" id="{D46AC312-54A0-4700-BD05-1E915CA32EEC}"/>
                </a:ext>
              </a:extLst>
            </p:cNvPr>
            <p:cNvCxnSpPr/>
            <p:nvPr/>
          </p:nvCxnSpPr>
          <p:spPr>
            <a:xfrm>
              <a:off x="1576091" y="1741750"/>
              <a:ext cx="0" cy="646750"/>
            </a:xfrm>
            <a:prstGeom prst="line">
              <a:avLst/>
            </a:prstGeom>
            <a:ln w="63500"/>
          </p:spPr>
          <p:style>
            <a:lnRef idx="1">
              <a:schemeClr val="accent1"/>
            </a:lnRef>
            <a:fillRef idx="0">
              <a:schemeClr val="accent1"/>
            </a:fillRef>
            <a:effectRef idx="0">
              <a:schemeClr val="accent1"/>
            </a:effectRef>
            <a:fontRef idx="minor">
              <a:schemeClr val="tx1"/>
            </a:fontRef>
          </p:style>
        </p:cxnSp>
      </p:grpSp>
      <p:grpSp>
        <p:nvGrpSpPr>
          <p:cNvPr id="8" name="Group 7">
            <a:extLst>
              <a:ext uri="{FF2B5EF4-FFF2-40B4-BE49-F238E27FC236}">
                <a16:creationId xmlns:a16="http://schemas.microsoft.com/office/drawing/2014/main" id="{78E394C4-E1F2-4FB3-AC69-919901B92B9B}"/>
              </a:ext>
            </a:extLst>
          </p:cNvPr>
          <p:cNvGrpSpPr/>
          <p:nvPr/>
        </p:nvGrpSpPr>
        <p:grpSpPr>
          <a:xfrm>
            <a:off x="914400" y="2800583"/>
            <a:ext cx="2113482" cy="830997"/>
            <a:chOff x="914400" y="1649627"/>
            <a:chExt cx="2113482" cy="830997"/>
          </a:xfrm>
        </p:grpSpPr>
        <p:sp>
          <p:nvSpPr>
            <p:cNvPr id="9" name="TextBox 8">
              <a:extLst>
                <a:ext uri="{FF2B5EF4-FFF2-40B4-BE49-F238E27FC236}">
                  <a16:creationId xmlns:a16="http://schemas.microsoft.com/office/drawing/2014/main" id="{AEACA0A2-0132-4FF4-808F-02DD1AF3E745}"/>
                </a:ext>
              </a:extLst>
            </p:cNvPr>
            <p:cNvSpPr txBox="1"/>
            <p:nvPr/>
          </p:nvSpPr>
          <p:spPr>
            <a:xfrm>
              <a:off x="914400" y="1649627"/>
              <a:ext cx="543739" cy="83099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0" i="0" u="none" strike="noStrike" kern="1200" cap="none" spc="0" normalizeH="0" baseline="0" noProof="0">
                  <a:ln>
                    <a:noFill/>
                  </a:ln>
                  <a:solidFill>
                    <a:srgbClr val="000000"/>
                  </a:solidFill>
                  <a:effectLst/>
                  <a:uLnTx/>
                  <a:uFillTx/>
                  <a:latin typeface="Chronicle Display Black"/>
                  <a:ea typeface="+mn-ea"/>
                  <a:cs typeface="+mn-cs"/>
                </a:rPr>
                <a:t>2</a:t>
              </a:r>
            </a:p>
          </p:txBody>
        </p:sp>
        <p:sp>
          <p:nvSpPr>
            <p:cNvPr id="10" name="TextBox 9">
              <a:extLst>
                <a:ext uri="{FF2B5EF4-FFF2-40B4-BE49-F238E27FC236}">
                  <a16:creationId xmlns:a16="http://schemas.microsoft.com/office/drawing/2014/main" id="{5622DFF6-44B9-4CDA-8358-97D8BF9AA048}"/>
                </a:ext>
              </a:extLst>
            </p:cNvPr>
            <p:cNvSpPr txBox="1"/>
            <p:nvPr/>
          </p:nvSpPr>
          <p:spPr>
            <a:xfrm>
              <a:off x="1805881" y="1899641"/>
              <a:ext cx="122200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Open Sans"/>
                  <a:ea typeface="+mn-ea"/>
                  <a:cs typeface="+mn-cs"/>
                </a:rPr>
                <a:t>Approach</a:t>
              </a:r>
            </a:p>
          </p:txBody>
        </p:sp>
        <p:cxnSp>
          <p:nvCxnSpPr>
            <p:cNvPr id="11" name="Straight Connector 10">
              <a:extLst>
                <a:ext uri="{FF2B5EF4-FFF2-40B4-BE49-F238E27FC236}">
                  <a16:creationId xmlns:a16="http://schemas.microsoft.com/office/drawing/2014/main" id="{49786FA6-413A-430A-8384-91F21E7213C9}"/>
                </a:ext>
              </a:extLst>
            </p:cNvPr>
            <p:cNvCxnSpPr/>
            <p:nvPr/>
          </p:nvCxnSpPr>
          <p:spPr>
            <a:xfrm>
              <a:off x="1576091" y="1741750"/>
              <a:ext cx="0" cy="646750"/>
            </a:xfrm>
            <a:prstGeom prst="line">
              <a:avLst/>
            </a:prstGeom>
            <a:ln w="63500">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12" name="Group 11">
            <a:extLst>
              <a:ext uri="{FF2B5EF4-FFF2-40B4-BE49-F238E27FC236}">
                <a16:creationId xmlns:a16="http://schemas.microsoft.com/office/drawing/2014/main" id="{2EFF2970-595D-4CBE-9BFE-2E4DD4BD5D35}"/>
              </a:ext>
            </a:extLst>
          </p:cNvPr>
          <p:cNvGrpSpPr/>
          <p:nvPr/>
        </p:nvGrpSpPr>
        <p:grpSpPr>
          <a:xfrm>
            <a:off x="914400" y="3951539"/>
            <a:ext cx="2073408" cy="830997"/>
            <a:chOff x="914400" y="1649627"/>
            <a:chExt cx="2073408" cy="830997"/>
          </a:xfrm>
        </p:grpSpPr>
        <p:sp>
          <p:nvSpPr>
            <p:cNvPr id="13" name="TextBox 12">
              <a:extLst>
                <a:ext uri="{FF2B5EF4-FFF2-40B4-BE49-F238E27FC236}">
                  <a16:creationId xmlns:a16="http://schemas.microsoft.com/office/drawing/2014/main" id="{85063788-22F3-4778-8BB8-FD443CE48AE7}"/>
                </a:ext>
              </a:extLst>
            </p:cNvPr>
            <p:cNvSpPr txBox="1"/>
            <p:nvPr/>
          </p:nvSpPr>
          <p:spPr>
            <a:xfrm>
              <a:off x="914400" y="1649627"/>
              <a:ext cx="543739" cy="83099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0" i="0" u="none" strike="noStrike" kern="1200" cap="none" spc="0" normalizeH="0" baseline="0" noProof="0">
                  <a:ln>
                    <a:noFill/>
                  </a:ln>
                  <a:solidFill>
                    <a:srgbClr val="000000"/>
                  </a:solidFill>
                  <a:effectLst/>
                  <a:uLnTx/>
                  <a:uFillTx/>
                  <a:latin typeface="Chronicle Display Black"/>
                  <a:ea typeface="+mn-ea"/>
                  <a:cs typeface="+mn-cs"/>
                </a:rPr>
                <a:t>3</a:t>
              </a:r>
            </a:p>
          </p:txBody>
        </p:sp>
        <p:sp>
          <p:nvSpPr>
            <p:cNvPr id="14" name="TextBox 13">
              <a:extLst>
                <a:ext uri="{FF2B5EF4-FFF2-40B4-BE49-F238E27FC236}">
                  <a16:creationId xmlns:a16="http://schemas.microsoft.com/office/drawing/2014/main" id="{4D1A38F9-E620-426F-91A6-90CF0FFC1B4E}"/>
                </a:ext>
              </a:extLst>
            </p:cNvPr>
            <p:cNvSpPr txBox="1"/>
            <p:nvPr/>
          </p:nvSpPr>
          <p:spPr>
            <a:xfrm>
              <a:off x="1805881" y="1899641"/>
              <a:ext cx="118192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Open Sans"/>
                  <a:ea typeface="+mn-ea"/>
                  <a:cs typeface="+mn-cs"/>
                </a:rPr>
                <a:t>Overview</a:t>
              </a:r>
            </a:p>
          </p:txBody>
        </p:sp>
        <p:cxnSp>
          <p:nvCxnSpPr>
            <p:cNvPr id="15" name="Straight Connector 14">
              <a:extLst>
                <a:ext uri="{FF2B5EF4-FFF2-40B4-BE49-F238E27FC236}">
                  <a16:creationId xmlns:a16="http://schemas.microsoft.com/office/drawing/2014/main" id="{FBCB34DB-704C-42A5-82D2-04FAF6EB233F}"/>
                </a:ext>
              </a:extLst>
            </p:cNvPr>
            <p:cNvCxnSpPr/>
            <p:nvPr/>
          </p:nvCxnSpPr>
          <p:spPr>
            <a:xfrm>
              <a:off x="1576091" y="1741750"/>
              <a:ext cx="0" cy="646750"/>
            </a:xfrm>
            <a:prstGeom prst="line">
              <a:avLst/>
            </a:prstGeom>
            <a:ln w="63500">
              <a:solidFill>
                <a:schemeClr val="accent3"/>
              </a:solidFill>
            </a:ln>
          </p:spPr>
          <p:style>
            <a:lnRef idx="1">
              <a:schemeClr val="accent1"/>
            </a:lnRef>
            <a:fillRef idx="0">
              <a:schemeClr val="accent1"/>
            </a:fillRef>
            <a:effectRef idx="0">
              <a:schemeClr val="accent1"/>
            </a:effectRef>
            <a:fontRef idx="minor">
              <a:schemeClr val="tx1"/>
            </a:fontRef>
          </p:style>
        </p:cxnSp>
      </p:grpSp>
      <p:grpSp>
        <p:nvGrpSpPr>
          <p:cNvPr id="16" name="Group 15">
            <a:extLst>
              <a:ext uri="{FF2B5EF4-FFF2-40B4-BE49-F238E27FC236}">
                <a16:creationId xmlns:a16="http://schemas.microsoft.com/office/drawing/2014/main" id="{75CF1C5C-F98F-48D7-813C-021CECB40F46}"/>
              </a:ext>
            </a:extLst>
          </p:cNvPr>
          <p:cNvGrpSpPr/>
          <p:nvPr/>
        </p:nvGrpSpPr>
        <p:grpSpPr>
          <a:xfrm>
            <a:off x="914400" y="5102495"/>
            <a:ext cx="3054253" cy="830997"/>
            <a:chOff x="914400" y="1649627"/>
            <a:chExt cx="3054253" cy="830997"/>
          </a:xfrm>
        </p:grpSpPr>
        <p:sp>
          <p:nvSpPr>
            <p:cNvPr id="17" name="TextBox 16">
              <a:extLst>
                <a:ext uri="{FF2B5EF4-FFF2-40B4-BE49-F238E27FC236}">
                  <a16:creationId xmlns:a16="http://schemas.microsoft.com/office/drawing/2014/main" id="{38125AAE-33C9-45DA-B301-A4C8FEC27C8F}"/>
                </a:ext>
              </a:extLst>
            </p:cNvPr>
            <p:cNvSpPr txBox="1"/>
            <p:nvPr/>
          </p:nvSpPr>
          <p:spPr>
            <a:xfrm>
              <a:off x="914400" y="1649627"/>
              <a:ext cx="561372" cy="83099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0" i="0" u="none" strike="noStrike" kern="1200" cap="none" spc="0" normalizeH="0" baseline="0" noProof="0">
                  <a:ln>
                    <a:noFill/>
                  </a:ln>
                  <a:solidFill>
                    <a:srgbClr val="000000"/>
                  </a:solidFill>
                  <a:effectLst/>
                  <a:uLnTx/>
                  <a:uFillTx/>
                  <a:latin typeface="Chronicle Display Black"/>
                  <a:ea typeface="+mn-ea"/>
                  <a:cs typeface="+mn-cs"/>
                </a:rPr>
                <a:t>4</a:t>
              </a:r>
            </a:p>
          </p:txBody>
        </p:sp>
        <p:sp>
          <p:nvSpPr>
            <p:cNvPr id="18" name="TextBox 17">
              <a:extLst>
                <a:ext uri="{FF2B5EF4-FFF2-40B4-BE49-F238E27FC236}">
                  <a16:creationId xmlns:a16="http://schemas.microsoft.com/office/drawing/2014/main" id="{36D67E86-BD2F-4A98-82B5-731E0D46CBF3}"/>
                </a:ext>
              </a:extLst>
            </p:cNvPr>
            <p:cNvSpPr txBox="1"/>
            <p:nvPr/>
          </p:nvSpPr>
          <p:spPr>
            <a:xfrm>
              <a:off x="1805881" y="1899641"/>
              <a:ext cx="2162772" cy="369332"/>
            </a:xfrm>
            <a:prstGeom prst="rect">
              <a:avLst/>
            </a:prstGeom>
            <a:noFill/>
          </p:spPr>
          <p:txBody>
            <a:bodyPr wrap="none" rtlCol="0">
              <a:spAutoFit/>
            </a:bodyPr>
            <a:lstStyle/>
            <a:p>
              <a:pPr lvl="0">
                <a:defRPr/>
              </a:pPr>
              <a:r>
                <a:rPr lang="en-US">
                  <a:solidFill>
                    <a:srgbClr val="000000"/>
                  </a:solidFill>
                </a:rPr>
                <a:t>Basic NLP Analysis</a:t>
              </a:r>
            </a:p>
          </p:txBody>
        </p:sp>
        <p:cxnSp>
          <p:nvCxnSpPr>
            <p:cNvPr id="19" name="Straight Connector 18">
              <a:extLst>
                <a:ext uri="{FF2B5EF4-FFF2-40B4-BE49-F238E27FC236}">
                  <a16:creationId xmlns:a16="http://schemas.microsoft.com/office/drawing/2014/main" id="{FBA09962-FFF9-43D7-A073-58EC31AE5D04}"/>
                </a:ext>
              </a:extLst>
            </p:cNvPr>
            <p:cNvCxnSpPr/>
            <p:nvPr/>
          </p:nvCxnSpPr>
          <p:spPr>
            <a:xfrm>
              <a:off x="1576091" y="1741750"/>
              <a:ext cx="0" cy="646750"/>
            </a:xfrm>
            <a:prstGeom prst="line">
              <a:avLst/>
            </a:prstGeom>
            <a:ln w="63500">
              <a:solidFill>
                <a:schemeClr val="accent4"/>
              </a:solidFill>
            </a:ln>
          </p:spPr>
          <p:style>
            <a:lnRef idx="1">
              <a:schemeClr val="accent1"/>
            </a:lnRef>
            <a:fillRef idx="0">
              <a:schemeClr val="accent1"/>
            </a:fillRef>
            <a:effectRef idx="0">
              <a:schemeClr val="accent1"/>
            </a:effectRef>
            <a:fontRef idx="minor">
              <a:schemeClr val="tx1"/>
            </a:fontRef>
          </p:style>
        </p:cxnSp>
      </p:grpSp>
      <p:grpSp>
        <p:nvGrpSpPr>
          <p:cNvPr id="21" name="Group 20">
            <a:extLst>
              <a:ext uri="{FF2B5EF4-FFF2-40B4-BE49-F238E27FC236}">
                <a16:creationId xmlns:a16="http://schemas.microsoft.com/office/drawing/2014/main" id="{AD859AE6-70F2-46F4-AFC6-EA94B04673D6}"/>
              </a:ext>
            </a:extLst>
          </p:cNvPr>
          <p:cNvGrpSpPr/>
          <p:nvPr/>
        </p:nvGrpSpPr>
        <p:grpSpPr>
          <a:xfrm>
            <a:off x="5829300" y="1649627"/>
            <a:ext cx="3551183" cy="830997"/>
            <a:chOff x="914400" y="1649627"/>
            <a:chExt cx="3551183" cy="830997"/>
          </a:xfrm>
        </p:grpSpPr>
        <p:sp>
          <p:nvSpPr>
            <p:cNvPr id="22" name="TextBox 21">
              <a:extLst>
                <a:ext uri="{FF2B5EF4-FFF2-40B4-BE49-F238E27FC236}">
                  <a16:creationId xmlns:a16="http://schemas.microsoft.com/office/drawing/2014/main" id="{3659F705-7C14-42DA-9289-7B4A822E9CF5}"/>
                </a:ext>
              </a:extLst>
            </p:cNvPr>
            <p:cNvSpPr txBox="1"/>
            <p:nvPr/>
          </p:nvSpPr>
          <p:spPr>
            <a:xfrm>
              <a:off x="914400" y="1649627"/>
              <a:ext cx="497252" cy="83099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4800">
                  <a:solidFill>
                    <a:srgbClr val="000000"/>
                  </a:solidFill>
                  <a:latin typeface="Chronicle Display Black"/>
                </a:rPr>
                <a:t>5</a:t>
              </a:r>
              <a:endParaRPr kumimoji="0" lang="en-US" sz="4800" b="0" i="0" u="none" strike="noStrike" kern="1200" cap="none" spc="0" normalizeH="0" baseline="0" noProof="0">
                <a:ln>
                  <a:noFill/>
                </a:ln>
                <a:solidFill>
                  <a:srgbClr val="000000"/>
                </a:solidFill>
                <a:effectLst/>
                <a:uLnTx/>
                <a:uFillTx/>
                <a:latin typeface="Chronicle Display Black"/>
                <a:ea typeface="+mn-ea"/>
                <a:cs typeface="+mn-cs"/>
              </a:endParaRPr>
            </a:p>
          </p:txBody>
        </p:sp>
        <p:sp>
          <p:nvSpPr>
            <p:cNvPr id="25" name="TextBox 24">
              <a:extLst>
                <a:ext uri="{FF2B5EF4-FFF2-40B4-BE49-F238E27FC236}">
                  <a16:creationId xmlns:a16="http://schemas.microsoft.com/office/drawing/2014/main" id="{B933A26B-7EBD-4E1D-948E-A2EBD040366F}"/>
                </a:ext>
              </a:extLst>
            </p:cNvPr>
            <p:cNvSpPr txBox="1"/>
            <p:nvPr/>
          </p:nvSpPr>
          <p:spPr>
            <a:xfrm>
              <a:off x="1805881" y="1899641"/>
              <a:ext cx="2659702" cy="369332"/>
            </a:xfrm>
            <a:prstGeom prst="rect">
              <a:avLst/>
            </a:prstGeom>
            <a:noFill/>
          </p:spPr>
          <p:txBody>
            <a:bodyPr wrap="none" rtlCol="0">
              <a:spAutoFit/>
            </a:bodyPr>
            <a:lstStyle/>
            <a:p>
              <a:pPr lvl="0">
                <a:defRPr/>
              </a:pPr>
              <a:r>
                <a:rPr lang="en-US">
                  <a:solidFill>
                    <a:srgbClr val="000000"/>
                  </a:solidFill>
                </a:rPr>
                <a:t>Advanced NLP Analysis</a:t>
              </a:r>
            </a:p>
          </p:txBody>
        </p:sp>
        <p:cxnSp>
          <p:nvCxnSpPr>
            <p:cNvPr id="26" name="Straight Connector 25">
              <a:extLst>
                <a:ext uri="{FF2B5EF4-FFF2-40B4-BE49-F238E27FC236}">
                  <a16:creationId xmlns:a16="http://schemas.microsoft.com/office/drawing/2014/main" id="{331C6682-6976-47B2-8081-6C2E1276B2A7}"/>
                </a:ext>
              </a:extLst>
            </p:cNvPr>
            <p:cNvCxnSpPr/>
            <p:nvPr/>
          </p:nvCxnSpPr>
          <p:spPr>
            <a:xfrm>
              <a:off x="1576091" y="1741750"/>
              <a:ext cx="0" cy="646750"/>
            </a:xfrm>
            <a:prstGeom prst="line">
              <a:avLst/>
            </a:prstGeom>
            <a:ln w="63500">
              <a:solidFill>
                <a:schemeClr val="accent4"/>
              </a:solidFill>
            </a:ln>
          </p:spPr>
          <p:style>
            <a:lnRef idx="1">
              <a:schemeClr val="accent1"/>
            </a:lnRef>
            <a:fillRef idx="0">
              <a:schemeClr val="accent1"/>
            </a:fillRef>
            <a:effectRef idx="0">
              <a:schemeClr val="accent1"/>
            </a:effectRef>
            <a:fontRef idx="minor">
              <a:schemeClr val="tx1"/>
            </a:fontRef>
          </p:style>
        </p:cxnSp>
      </p:grpSp>
      <p:grpSp>
        <p:nvGrpSpPr>
          <p:cNvPr id="27" name="Group 26">
            <a:extLst>
              <a:ext uri="{FF2B5EF4-FFF2-40B4-BE49-F238E27FC236}">
                <a16:creationId xmlns:a16="http://schemas.microsoft.com/office/drawing/2014/main" id="{5073E45B-BA0E-4A1D-84B2-4A1C57E20ADE}"/>
              </a:ext>
            </a:extLst>
          </p:cNvPr>
          <p:cNvGrpSpPr/>
          <p:nvPr/>
        </p:nvGrpSpPr>
        <p:grpSpPr>
          <a:xfrm>
            <a:off x="5829300" y="2800583"/>
            <a:ext cx="2167792" cy="830997"/>
            <a:chOff x="914400" y="1649627"/>
            <a:chExt cx="2167792" cy="830997"/>
          </a:xfrm>
        </p:grpSpPr>
        <p:sp>
          <p:nvSpPr>
            <p:cNvPr id="28" name="TextBox 27">
              <a:extLst>
                <a:ext uri="{FF2B5EF4-FFF2-40B4-BE49-F238E27FC236}">
                  <a16:creationId xmlns:a16="http://schemas.microsoft.com/office/drawing/2014/main" id="{A8B3B35E-265B-4AD4-B117-605FE7B61E73}"/>
                </a:ext>
              </a:extLst>
            </p:cNvPr>
            <p:cNvSpPr txBox="1"/>
            <p:nvPr/>
          </p:nvSpPr>
          <p:spPr>
            <a:xfrm>
              <a:off x="914400" y="1649627"/>
              <a:ext cx="497252" cy="83099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4800">
                  <a:solidFill>
                    <a:srgbClr val="000000"/>
                  </a:solidFill>
                  <a:latin typeface="Chronicle Display Black"/>
                </a:rPr>
                <a:t>6</a:t>
              </a:r>
              <a:endParaRPr kumimoji="0" lang="en-US" sz="4800" b="0" i="0" u="none" strike="noStrike" kern="1200" cap="none" spc="0" normalizeH="0" baseline="0" noProof="0">
                <a:ln>
                  <a:noFill/>
                </a:ln>
                <a:solidFill>
                  <a:srgbClr val="000000"/>
                </a:solidFill>
                <a:effectLst/>
                <a:uLnTx/>
                <a:uFillTx/>
                <a:latin typeface="Chronicle Display Black"/>
                <a:ea typeface="+mn-ea"/>
                <a:cs typeface="+mn-cs"/>
              </a:endParaRPr>
            </a:p>
          </p:txBody>
        </p:sp>
        <p:sp>
          <p:nvSpPr>
            <p:cNvPr id="29" name="TextBox 28">
              <a:extLst>
                <a:ext uri="{FF2B5EF4-FFF2-40B4-BE49-F238E27FC236}">
                  <a16:creationId xmlns:a16="http://schemas.microsoft.com/office/drawing/2014/main" id="{936D01B4-7DB1-4AE0-8E63-A4BB542C6247}"/>
                </a:ext>
              </a:extLst>
            </p:cNvPr>
            <p:cNvSpPr txBox="1"/>
            <p:nvPr/>
          </p:nvSpPr>
          <p:spPr>
            <a:xfrm>
              <a:off x="1805881" y="1899641"/>
              <a:ext cx="1276311" cy="369332"/>
            </a:xfrm>
            <a:prstGeom prst="rect">
              <a:avLst/>
            </a:prstGeom>
            <a:noFill/>
          </p:spPr>
          <p:txBody>
            <a:bodyPr wrap="none" rtlCol="0">
              <a:spAutoFit/>
            </a:bodyPr>
            <a:lstStyle/>
            <a:p>
              <a:pPr lvl="0">
                <a:defRPr/>
              </a:pPr>
              <a:r>
                <a:rPr lang="en-US">
                  <a:solidFill>
                    <a:srgbClr val="000000"/>
                  </a:solidFill>
                </a:rPr>
                <a:t>Questions</a:t>
              </a:r>
            </a:p>
          </p:txBody>
        </p:sp>
        <p:cxnSp>
          <p:nvCxnSpPr>
            <p:cNvPr id="30" name="Straight Connector 29">
              <a:extLst>
                <a:ext uri="{FF2B5EF4-FFF2-40B4-BE49-F238E27FC236}">
                  <a16:creationId xmlns:a16="http://schemas.microsoft.com/office/drawing/2014/main" id="{69879D14-DFD5-46BD-AE7F-A78A1ACEEDA3}"/>
                </a:ext>
              </a:extLst>
            </p:cNvPr>
            <p:cNvCxnSpPr/>
            <p:nvPr/>
          </p:nvCxnSpPr>
          <p:spPr>
            <a:xfrm>
              <a:off x="1576091" y="1741750"/>
              <a:ext cx="0" cy="646750"/>
            </a:xfrm>
            <a:prstGeom prst="line">
              <a:avLst/>
            </a:prstGeom>
            <a:ln w="63500">
              <a:solidFill>
                <a:srgbClr val="FDD300"/>
              </a:solidFill>
            </a:ln>
          </p:spPr>
          <p:style>
            <a:lnRef idx="1">
              <a:schemeClr val="accent1"/>
            </a:lnRef>
            <a:fillRef idx="0">
              <a:schemeClr val="accent1"/>
            </a:fillRef>
            <a:effectRef idx="0">
              <a:schemeClr val="accent1"/>
            </a:effectRef>
            <a:fontRef idx="minor">
              <a:schemeClr val="tx1"/>
            </a:fontRef>
          </p:style>
        </p:cxnSp>
      </p:grpSp>
      <p:grpSp>
        <p:nvGrpSpPr>
          <p:cNvPr id="31" name="Group 30">
            <a:extLst>
              <a:ext uri="{FF2B5EF4-FFF2-40B4-BE49-F238E27FC236}">
                <a16:creationId xmlns:a16="http://schemas.microsoft.com/office/drawing/2014/main" id="{DED7DC24-CA7A-4BCE-96A6-795FC2AF8E5E}"/>
              </a:ext>
            </a:extLst>
          </p:cNvPr>
          <p:cNvGrpSpPr/>
          <p:nvPr/>
        </p:nvGrpSpPr>
        <p:grpSpPr>
          <a:xfrm>
            <a:off x="5829300" y="3951539"/>
            <a:ext cx="2380991" cy="830997"/>
            <a:chOff x="914400" y="1649627"/>
            <a:chExt cx="2380991" cy="830997"/>
          </a:xfrm>
        </p:grpSpPr>
        <p:sp>
          <p:nvSpPr>
            <p:cNvPr id="32" name="TextBox 31">
              <a:extLst>
                <a:ext uri="{FF2B5EF4-FFF2-40B4-BE49-F238E27FC236}">
                  <a16:creationId xmlns:a16="http://schemas.microsoft.com/office/drawing/2014/main" id="{30E674C3-04A8-4C43-A3E9-30AC7748D0AE}"/>
                </a:ext>
              </a:extLst>
            </p:cNvPr>
            <p:cNvSpPr txBox="1"/>
            <p:nvPr/>
          </p:nvSpPr>
          <p:spPr>
            <a:xfrm>
              <a:off x="914400" y="1649627"/>
              <a:ext cx="497252" cy="83099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4800">
                  <a:solidFill>
                    <a:srgbClr val="000000"/>
                  </a:solidFill>
                  <a:latin typeface="Chronicle Display Black"/>
                </a:rPr>
                <a:t>7</a:t>
              </a:r>
              <a:endParaRPr kumimoji="0" lang="en-US" sz="4800" b="0" i="0" u="none" strike="noStrike" kern="1200" cap="none" spc="0" normalizeH="0" baseline="0" noProof="0">
                <a:ln>
                  <a:noFill/>
                </a:ln>
                <a:solidFill>
                  <a:srgbClr val="000000"/>
                </a:solidFill>
                <a:effectLst/>
                <a:uLnTx/>
                <a:uFillTx/>
                <a:latin typeface="Chronicle Display Black"/>
                <a:ea typeface="+mn-ea"/>
                <a:cs typeface="+mn-cs"/>
              </a:endParaRPr>
            </a:p>
          </p:txBody>
        </p:sp>
        <p:sp>
          <p:nvSpPr>
            <p:cNvPr id="33" name="TextBox 32">
              <a:extLst>
                <a:ext uri="{FF2B5EF4-FFF2-40B4-BE49-F238E27FC236}">
                  <a16:creationId xmlns:a16="http://schemas.microsoft.com/office/drawing/2014/main" id="{693D222B-CB95-4F95-A79C-88022BB9172B}"/>
                </a:ext>
              </a:extLst>
            </p:cNvPr>
            <p:cNvSpPr txBox="1"/>
            <p:nvPr/>
          </p:nvSpPr>
          <p:spPr>
            <a:xfrm>
              <a:off x="1805881" y="1899641"/>
              <a:ext cx="1489510" cy="369332"/>
            </a:xfrm>
            <a:prstGeom prst="rect">
              <a:avLst/>
            </a:prstGeom>
            <a:noFill/>
          </p:spPr>
          <p:txBody>
            <a:bodyPr wrap="none" rtlCol="0">
              <a:spAutoFit/>
            </a:bodyPr>
            <a:lstStyle/>
            <a:p>
              <a:pPr>
                <a:defRPr/>
              </a:pPr>
              <a:r>
                <a:rPr lang="en-US">
                  <a:solidFill>
                    <a:srgbClr val="000000"/>
                  </a:solidFill>
                </a:rPr>
                <a:t>Implications</a:t>
              </a:r>
            </a:p>
          </p:txBody>
        </p:sp>
        <p:cxnSp>
          <p:nvCxnSpPr>
            <p:cNvPr id="34" name="Straight Connector 33">
              <a:extLst>
                <a:ext uri="{FF2B5EF4-FFF2-40B4-BE49-F238E27FC236}">
                  <a16:creationId xmlns:a16="http://schemas.microsoft.com/office/drawing/2014/main" id="{3DAC6D5B-5EED-4DAC-99BE-5C196C9526B1}"/>
                </a:ext>
              </a:extLst>
            </p:cNvPr>
            <p:cNvCxnSpPr/>
            <p:nvPr/>
          </p:nvCxnSpPr>
          <p:spPr>
            <a:xfrm>
              <a:off x="1576091" y="1741750"/>
              <a:ext cx="0" cy="646750"/>
            </a:xfrm>
            <a:prstGeom prst="line">
              <a:avLst/>
            </a:prstGeom>
            <a:ln w="63500">
              <a:solidFill>
                <a:srgbClr val="34F0FF"/>
              </a:solidFill>
            </a:ln>
          </p:spPr>
          <p:style>
            <a:lnRef idx="1">
              <a:schemeClr val="accent1"/>
            </a:lnRef>
            <a:fillRef idx="0">
              <a:schemeClr val="accent1"/>
            </a:fillRef>
            <a:effectRef idx="0">
              <a:schemeClr val="accent1"/>
            </a:effectRef>
            <a:fontRef idx="minor">
              <a:schemeClr val="tx1"/>
            </a:fontRef>
          </p:style>
        </p:cxnSp>
      </p:grpSp>
      <p:grpSp>
        <p:nvGrpSpPr>
          <p:cNvPr id="35" name="Group 34">
            <a:extLst>
              <a:ext uri="{FF2B5EF4-FFF2-40B4-BE49-F238E27FC236}">
                <a16:creationId xmlns:a16="http://schemas.microsoft.com/office/drawing/2014/main" id="{A2F8A0B4-1B75-4BDD-93C0-F6E37CBB5F82}"/>
              </a:ext>
            </a:extLst>
          </p:cNvPr>
          <p:cNvGrpSpPr/>
          <p:nvPr/>
        </p:nvGrpSpPr>
        <p:grpSpPr>
          <a:xfrm>
            <a:off x="5829300" y="5102495"/>
            <a:ext cx="2094054" cy="896345"/>
            <a:chOff x="914400" y="1649627"/>
            <a:chExt cx="2094054" cy="896345"/>
          </a:xfrm>
        </p:grpSpPr>
        <p:sp>
          <p:nvSpPr>
            <p:cNvPr id="36" name="TextBox 35">
              <a:extLst>
                <a:ext uri="{FF2B5EF4-FFF2-40B4-BE49-F238E27FC236}">
                  <a16:creationId xmlns:a16="http://schemas.microsoft.com/office/drawing/2014/main" id="{18B01DE6-5073-43B6-8F15-C379FA5FC8AA}"/>
                </a:ext>
              </a:extLst>
            </p:cNvPr>
            <p:cNvSpPr txBox="1"/>
            <p:nvPr/>
          </p:nvSpPr>
          <p:spPr>
            <a:xfrm>
              <a:off x="914400" y="1649627"/>
              <a:ext cx="497252" cy="83099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4800">
                  <a:solidFill>
                    <a:srgbClr val="000000"/>
                  </a:solidFill>
                  <a:latin typeface="Chronicle Display Black"/>
                </a:rPr>
                <a:t>8</a:t>
              </a:r>
              <a:endParaRPr kumimoji="0" lang="en-US" sz="4800" b="0" i="0" u="none" strike="noStrike" kern="1200" cap="none" spc="0" normalizeH="0" baseline="0" noProof="0">
                <a:ln>
                  <a:noFill/>
                </a:ln>
                <a:solidFill>
                  <a:srgbClr val="000000"/>
                </a:solidFill>
                <a:effectLst/>
                <a:uLnTx/>
                <a:uFillTx/>
                <a:latin typeface="Chronicle Display Black"/>
                <a:ea typeface="+mn-ea"/>
                <a:cs typeface="+mn-cs"/>
              </a:endParaRPr>
            </a:p>
          </p:txBody>
        </p:sp>
        <p:sp>
          <p:nvSpPr>
            <p:cNvPr id="37" name="TextBox 36">
              <a:extLst>
                <a:ext uri="{FF2B5EF4-FFF2-40B4-BE49-F238E27FC236}">
                  <a16:creationId xmlns:a16="http://schemas.microsoft.com/office/drawing/2014/main" id="{6B089F03-6DCB-4E9B-8334-27DEAAE0A5F4}"/>
                </a:ext>
              </a:extLst>
            </p:cNvPr>
            <p:cNvSpPr txBox="1"/>
            <p:nvPr/>
          </p:nvSpPr>
          <p:spPr>
            <a:xfrm>
              <a:off x="1805881" y="1899641"/>
              <a:ext cx="1202573" cy="646331"/>
            </a:xfrm>
            <a:prstGeom prst="rect">
              <a:avLst/>
            </a:prstGeom>
            <a:noFill/>
          </p:spPr>
          <p:txBody>
            <a:bodyPr wrap="none" rtlCol="0">
              <a:spAutoFit/>
            </a:bodyPr>
            <a:lstStyle/>
            <a:p>
              <a:pPr>
                <a:defRPr/>
              </a:pPr>
              <a:r>
                <a:rPr lang="en-US">
                  <a:solidFill>
                    <a:srgbClr val="000000"/>
                  </a:solidFill>
                </a:rPr>
                <a:t>Appendix</a:t>
              </a:r>
            </a:p>
            <a:p>
              <a:pPr lvl="0">
                <a:defRPr/>
              </a:pPr>
              <a:endParaRPr lang="en-US">
                <a:solidFill>
                  <a:srgbClr val="000000"/>
                </a:solidFill>
              </a:endParaRPr>
            </a:p>
          </p:txBody>
        </p:sp>
        <p:cxnSp>
          <p:nvCxnSpPr>
            <p:cNvPr id="38" name="Straight Connector 37">
              <a:extLst>
                <a:ext uri="{FF2B5EF4-FFF2-40B4-BE49-F238E27FC236}">
                  <a16:creationId xmlns:a16="http://schemas.microsoft.com/office/drawing/2014/main" id="{CD2AEB4D-BAB7-4C9F-AFB0-F154A078D757}"/>
                </a:ext>
              </a:extLst>
            </p:cNvPr>
            <p:cNvCxnSpPr/>
            <p:nvPr/>
          </p:nvCxnSpPr>
          <p:spPr>
            <a:xfrm>
              <a:off x="1576091" y="1741750"/>
              <a:ext cx="0" cy="646750"/>
            </a:xfrm>
            <a:prstGeom prst="line">
              <a:avLst/>
            </a:prstGeom>
            <a:ln w="63500">
              <a:solidFill>
                <a:srgbClr val="86F2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514870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7194FC-9155-4F00-9B02-4A065B79DB6F}"/>
              </a:ext>
            </a:extLst>
          </p:cNvPr>
          <p:cNvSpPr>
            <a:spLocks noGrp="1"/>
          </p:cNvSpPr>
          <p:nvPr>
            <p:ph type="title"/>
          </p:nvPr>
        </p:nvSpPr>
        <p:spPr/>
        <p:txBody>
          <a:bodyPr/>
          <a:lstStyle/>
          <a:p>
            <a:r>
              <a:rPr lang="en-US"/>
              <a:t>Introduction: The Team</a:t>
            </a:r>
          </a:p>
        </p:txBody>
      </p:sp>
      <p:sp>
        <p:nvSpPr>
          <p:cNvPr id="55" name="Text Placeholder 54">
            <a:extLst>
              <a:ext uri="{FF2B5EF4-FFF2-40B4-BE49-F238E27FC236}">
                <a16:creationId xmlns:a16="http://schemas.microsoft.com/office/drawing/2014/main" id="{BAD98991-B0ED-4C3F-A3FC-C23E0910764F}"/>
              </a:ext>
            </a:extLst>
          </p:cNvPr>
          <p:cNvSpPr>
            <a:spLocks noGrp="1"/>
          </p:cNvSpPr>
          <p:nvPr>
            <p:ph type="body" sz="quarter" idx="14"/>
          </p:nvPr>
        </p:nvSpPr>
        <p:spPr/>
        <p:txBody>
          <a:bodyPr/>
          <a:lstStyle/>
          <a:p>
            <a:r>
              <a:rPr lang="en-US"/>
              <a:t>Our team brings together analytical thinking, policy expertise, NLP experience, and Python programming capabilities.</a:t>
            </a:r>
          </a:p>
        </p:txBody>
      </p:sp>
      <p:sp>
        <p:nvSpPr>
          <p:cNvPr id="56" name="Text Placeholder 55">
            <a:extLst>
              <a:ext uri="{FF2B5EF4-FFF2-40B4-BE49-F238E27FC236}">
                <a16:creationId xmlns:a16="http://schemas.microsoft.com/office/drawing/2014/main" id="{A14D566E-590D-4E1F-A739-07212EFBA8FF}"/>
              </a:ext>
            </a:extLst>
          </p:cNvPr>
          <p:cNvSpPr>
            <a:spLocks noGrp="1"/>
          </p:cNvSpPr>
          <p:nvPr>
            <p:ph type="body" sz="quarter" idx="15"/>
          </p:nvPr>
        </p:nvSpPr>
        <p:spPr/>
        <p:txBody>
          <a:bodyPr/>
          <a:lstStyle/>
          <a:p>
            <a:r>
              <a:rPr lang="en-US"/>
              <a:t>INTRO</a:t>
            </a:r>
          </a:p>
        </p:txBody>
      </p:sp>
      <p:sp>
        <p:nvSpPr>
          <p:cNvPr id="3" name="Rectangle 2">
            <a:extLst>
              <a:ext uri="{FF2B5EF4-FFF2-40B4-BE49-F238E27FC236}">
                <a16:creationId xmlns:a16="http://schemas.microsoft.com/office/drawing/2014/main" id="{F3855209-53AC-4766-B808-CF1D2A25F02E}"/>
              </a:ext>
            </a:extLst>
          </p:cNvPr>
          <p:cNvSpPr/>
          <p:nvPr/>
        </p:nvSpPr>
        <p:spPr bwMode="gray">
          <a:xfrm>
            <a:off x="1916113" y="914400"/>
            <a:ext cx="8348662" cy="369888"/>
          </a:xfrm>
          <a:prstGeom prst="rect">
            <a:avLst/>
          </a:prstGeom>
          <a:noFill/>
          <a:ln w="12700" cap="rnd" algn="ctr">
            <a:noFill/>
            <a:miter lim="800000"/>
            <a:headEnd/>
            <a:tailEnd/>
          </a:ln>
        </p:spPr>
        <p:txBody>
          <a:bodyPr lIns="0" tIns="0" rIns="0" bIns="0" rtlCol="0" anchor="t" anchorCtr="0"/>
          <a:lstStyle/>
          <a:p>
            <a:pPr marL="0" marR="0" lvl="0" indent="0" algn="l" defTabSz="914400" rtl="0" eaLnBrk="0" fontAlgn="base" latinLnBrk="0" hangingPunct="0">
              <a:lnSpc>
                <a:spcPts val="15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charset="0"/>
              <a:ea typeface="+mn-ea"/>
              <a:cs typeface="Arial" charset="0"/>
            </a:endParaRPr>
          </a:p>
        </p:txBody>
      </p:sp>
      <p:sp>
        <p:nvSpPr>
          <p:cNvPr id="4" name="Rectangle 3">
            <a:extLst>
              <a:ext uri="{FF2B5EF4-FFF2-40B4-BE49-F238E27FC236}">
                <a16:creationId xmlns:a16="http://schemas.microsoft.com/office/drawing/2014/main" id="{D4007F62-6B41-426E-BFB7-7242036D6E5C}"/>
              </a:ext>
            </a:extLst>
          </p:cNvPr>
          <p:cNvSpPr/>
          <p:nvPr/>
        </p:nvSpPr>
        <p:spPr bwMode="gray">
          <a:xfrm>
            <a:off x="1916113" y="914400"/>
            <a:ext cx="8348662" cy="359130"/>
          </a:xfrm>
          <a:prstGeom prst="rect">
            <a:avLst/>
          </a:prstGeom>
          <a:noFill/>
          <a:ln w="12700" cap="rnd" algn="ctr">
            <a:noFill/>
            <a:miter lim="800000"/>
            <a:headEnd/>
            <a:tailEnd/>
          </a:ln>
        </p:spPr>
        <p:txBody>
          <a:bodyPr lIns="0" tIns="0" rIns="0" bIns="0" rtlCol="0" anchor="t" anchorCtr="0"/>
          <a:lstStyle/>
          <a:p>
            <a:pPr marL="0" marR="0" lvl="0" indent="0" algn="l" defTabSz="914400" rtl="0" eaLnBrk="0" fontAlgn="base" latinLnBrk="0" hangingPunct="0">
              <a:lnSpc>
                <a:spcPts val="15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charset="0"/>
              <a:ea typeface="+mn-ea"/>
              <a:cs typeface="Arial" charset="0"/>
            </a:endParaRPr>
          </a:p>
        </p:txBody>
      </p:sp>
      <p:sp>
        <p:nvSpPr>
          <p:cNvPr id="57" name="Text Placeholder 30"/>
          <p:cNvSpPr txBox="1">
            <a:spLocks/>
          </p:cNvSpPr>
          <p:nvPr/>
        </p:nvSpPr>
        <p:spPr>
          <a:xfrm>
            <a:off x="803467" y="4028105"/>
            <a:ext cx="1659416" cy="337495"/>
          </a:xfrm>
          <a:prstGeom prst="rect">
            <a:avLst/>
          </a:prstGeom>
        </p:spPr>
        <p:txBody>
          <a:bodyPr lIns="0" rIns="0"/>
          <a:lstStyle>
            <a:lvl1pPr marL="228600" indent="-228600" algn="l" defTabSz="914400" rtl="0" eaLnBrk="1" latinLnBrk="0" hangingPunct="1">
              <a:lnSpc>
                <a:spcPct val="100000"/>
              </a:lnSpc>
              <a:spcBef>
                <a:spcPts val="1000"/>
              </a:spcBef>
              <a:buClr>
                <a:schemeClr val="accent5"/>
              </a:buClr>
              <a:buSzPct val="75000"/>
              <a:buFont typeface="Arial" panose="020B0604020202020204" pitchFamily="34" charset="0"/>
              <a:buChar char="•"/>
              <a:defRPr sz="2000" kern="1200" spc="-30">
                <a:solidFill>
                  <a:schemeClr val="tx1"/>
                </a:solidFill>
                <a:latin typeface="Open Sans" charset="0"/>
                <a:ea typeface="Open Sans" charset="0"/>
                <a:cs typeface="Open Sans" charset="0"/>
              </a:defRPr>
            </a:lvl1pPr>
            <a:lvl2pPr marL="6858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800" kern="1200" spc="-30">
                <a:solidFill>
                  <a:schemeClr val="tx1"/>
                </a:solidFill>
                <a:latin typeface="Open Sans" charset="0"/>
                <a:ea typeface="Open Sans" charset="0"/>
                <a:cs typeface="Open Sans" charset="0"/>
              </a:defRPr>
            </a:lvl2pPr>
            <a:lvl3pPr marL="11430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600" kern="1200" spc="-30">
                <a:solidFill>
                  <a:schemeClr val="tx1"/>
                </a:solidFill>
                <a:latin typeface="Open Sans" charset="0"/>
                <a:ea typeface="Open Sans" charset="0"/>
                <a:cs typeface="Open Sans" charset="0"/>
              </a:defRPr>
            </a:lvl3pPr>
            <a:lvl4pPr marL="16002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Open Sans" charset="0"/>
                <a:ea typeface="Open Sans" charset="0"/>
                <a:cs typeface="Open Sans" charset="0"/>
              </a:defRPr>
            </a:lvl4pPr>
            <a:lvl5pPr marL="20574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Open Sans" charset="0"/>
                <a:ea typeface="Open Sans" charset="0"/>
                <a:cs typeface="Open Sans"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85000"/>
              </a:lnSpc>
              <a:spcBef>
                <a:spcPts val="0"/>
              </a:spcBef>
              <a:spcAft>
                <a:spcPts val="0"/>
              </a:spcAft>
              <a:buClr>
                <a:srgbClr val="787878"/>
              </a:buClr>
              <a:buSzPct val="75000"/>
              <a:buFont typeface="Arial" panose="020B0604020202020204" pitchFamily="34" charset="0"/>
              <a:buNone/>
              <a:tabLst/>
              <a:defRPr/>
            </a:pPr>
            <a:r>
              <a:rPr kumimoji="0" lang="en-US" sz="1600" b="1" i="0" u="none" strike="noStrike" kern="1200" cap="none" spc="-30" normalizeH="0" baseline="0" noProof="0">
                <a:ln>
                  <a:noFill/>
                </a:ln>
                <a:solidFill>
                  <a:srgbClr val="000000"/>
                </a:solidFill>
                <a:effectLst/>
                <a:uLnTx/>
                <a:uFillTx/>
                <a:latin typeface="Open Sans"/>
                <a:ea typeface="Chronicle Display Black" charset="0"/>
                <a:cs typeface="Chronicle Display Black" charset="0"/>
              </a:rPr>
              <a:t>David Kersey</a:t>
            </a:r>
          </a:p>
          <a:p>
            <a:pPr marL="0" marR="0" lvl="0" indent="0" algn="ctr" defTabSz="914400" rtl="0" eaLnBrk="1" fontAlgn="auto" latinLnBrk="0" hangingPunct="1">
              <a:lnSpc>
                <a:spcPct val="85000"/>
              </a:lnSpc>
              <a:spcBef>
                <a:spcPts val="0"/>
              </a:spcBef>
              <a:spcAft>
                <a:spcPts val="0"/>
              </a:spcAft>
              <a:buClr>
                <a:srgbClr val="787878"/>
              </a:buClr>
              <a:buSzPct val="75000"/>
              <a:buFont typeface="Arial" panose="020B0604020202020204" pitchFamily="34" charset="0"/>
              <a:buNone/>
              <a:tabLst/>
              <a:defRPr/>
            </a:pPr>
            <a:r>
              <a:rPr lang="en-US" sz="1600" i="1">
                <a:solidFill>
                  <a:srgbClr val="000000"/>
                </a:solidFill>
                <a:latin typeface="Open Sans"/>
                <a:ea typeface="Chronicle Display Black" charset="0"/>
                <a:cs typeface="Chronicle Display Black" charset="0"/>
              </a:rPr>
              <a:t>Pythonista</a:t>
            </a:r>
            <a:endParaRPr kumimoji="0" lang="en-US" sz="1600" i="1" u="none" strike="noStrike" kern="1200" cap="none" spc="-30" normalizeH="0" baseline="0" noProof="0">
              <a:ln>
                <a:noFill/>
              </a:ln>
              <a:solidFill>
                <a:srgbClr val="000000"/>
              </a:solidFill>
              <a:effectLst/>
              <a:uLnTx/>
              <a:uFillTx/>
              <a:latin typeface="Open Sans"/>
              <a:ea typeface="Chronicle Display Black" charset="0"/>
              <a:cs typeface="Chronicle Display Black" charset="0"/>
            </a:endParaRPr>
          </a:p>
        </p:txBody>
      </p:sp>
      <p:sp>
        <p:nvSpPr>
          <p:cNvPr id="58" name="Text Placeholder 31"/>
          <p:cNvSpPr txBox="1">
            <a:spLocks/>
          </p:cNvSpPr>
          <p:nvPr/>
        </p:nvSpPr>
        <p:spPr>
          <a:xfrm>
            <a:off x="730856" y="4537214"/>
            <a:ext cx="1856630" cy="1625841"/>
          </a:xfrm>
          <a:prstGeom prst="rect">
            <a:avLst/>
          </a:prstGeom>
        </p:spPr>
        <p:txBody>
          <a:bodyPr lIns="0" tIns="45720" rIns="0" bIns="45720" anchor="t"/>
          <a:lstStyle>
            <a:lvl1pPr marL="228600" indent="-228600" algn="l" defTabSz="914400" rtl="0" eaLnBrk="1" latinLnBrk="0" hangingPunct="1">
              <a:lnSpc>
                <a:spcPct val="100000"/>
              </a:lnSpc>
              <a:spcBef>
                <a:spcPts val="1000"/>
              </a:spcBef>
              <a:buClr>
                <a:schemeClr val="accent5"/>
              </a:buClr>
              <a:buSzPct val="75000"/>
              <a:buFont typeface="Arial" panose="020B0604020202020204" pitchFamily="34" charset="0"/>
              <a:buChar char="•"/>
              <a:defRPr sz="2000" kern="1200" spc="-30">
                <a:solidFill>
                  <a:schemeClr val="tx1"/>
                </a:solidFill>
                <a:latin typeface="Open Sans" charset="0"/>
                <a:ea typeface="Open Sans" charset="0"/>
                <a:cs typeface="Open Sans" charset="0"/>
              </a:defRPr>
            </a:lvl1pPr>
            <a:lvl2pPr marL="6858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800" kern="1200" spc="-30">
                <a:solidFill>
                  <a:schemeClr val="tx1"/>
                </a:solidFill>
                <a:latin typeface="Open Sans" charset="0"/>
                <a:ea typeface="Open Sans" charset="0"/>
                <a:cs typeface="Open Sans" charset="0"/>
              </a:defRPr>
            </a:lvl2pPr>
            <a:lvl3pPr marL="11430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600" kern="1200" spc="-30">
                <a:solidFill>
                  <a:schemeClr val="tx1"/>
                </a:solidFill>
                <a:latin typeface="Open Sans" charset="0"/>
                <a:ea typeface="Open Sans" charset="0"/>
                <a:cs typeface="Open Sans" charset="0"/>
              </a:defRPr>
            </a:lvl3pPr>
            <a:lvl4pPr marL="16002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Open Sans" charset="0"/>
                <a:ea typeface="Open Sans" charset="0"/>
                <a:cs typeface="Open Sans" charset="0"/>
              </a:defRPr>
            </a:lvl4pPr>
            <a:lvl5pPr marL="20574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Open Sans" charset="0"/>
                <a:ea typeface="Open Sans" charset="0"/>
                <a:cs typeface="Open Sans"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Clr>
                <a:srgbClr val="787878"/>
              </a:buClr>
              <a:buNone/>
              <a:defRPr/>
            </a:pPr>
            <a:r>
              <a:rPr kumimoji="0" lang="en-US" sz="1100" b="0" i="0" u="sng" strike="noStrike" kern="1200" cap="none" spc="-30" normalizeH="0" baseline="0" noProof="0">
                <a:ln>
                  <a:noFill/>
                </a:ln>
                <a:solidFill>
                  <a:srgbClr val="000000"/>
                </a:solidFill>
                <a:effectLst/>
                <a:uLnTx/>
                <a:uFillTx/>
                <a:latin typeface="Open Sans"/>
                <a:cs typeface="Open Sans"/>
              </a:rPr>
              <a:t>Background:</a:t>
            </a:r>
            <a:r>
              <a:rPr lang="en-US" sz="1100" u="sng">
                <a:solidFill>
                  <a:srgbClr val="000000"/>
                </a:solidFill>
                <a:latin typeface="Open Sans"/>
                <a:cs typeface="Open Sans"/>
              </a:rPr>
              <a:t> </a:t>
            </a:r>
          </a:p>
          <a:p>
            <a:pPr marL="0" indent="0">
              <a:spcBef>
                <a:spcPts val="0"/>
              </a:spcBef>
              <a:buClr>
                <a:srgbClr val="787878"/>
              </a:buClr>
              <a:buNone/>
              <a:defRPr/>
            </a:pPr>
            <a:r>
              <a:rPr lang="en-US" sz="1100">
                <a:solidFill>
                  <a:srgbClr val="000000"/>
                </a:solidFill>
                <a:latin typeface="Open Sans"/>
                <a:cs typeface="Open Sans"/>
              </a:rPr>
              <a:t>Business Analytics</a:t>
            </a:r>
            <a:endParaRPr lang="en-US" sz="1100" b="0" i="0" u="none" strike="noStrike" kern="1200" cap="none" spc="-30" normalizeH="0" baseline="0" noProof="0">
              <a:ln>
                <a:noFill/>
              </a:ln>
              <a:solidFill>
                <a:srgbClr val="000000"/>
              </a:solidFill>
              <a:effectLst/>
              <a:uLnTx/>
              <a:uFillTx/>
              <a:latin typeface="Open Sans"/>
              <a:cs typeface="Open Sans"/>
            </a:endParaRPr>
          </a:p>
          <a:p>
            <a:pPr marL="0" indent="0">
              <a:spcBef>
                <a:spcPts val="0"/>
              </a:spcBef>
              <a:buClr>
                <a:srgbClr val="787878"/>
              </a:buClr>
              <a:buNone/>
              <a:defRPr/>
            </a:pPr>
            <a:endParaRPr lang="en-US" sz="1100">
              <a:solidFill>
                <a:srgbClr val="000000"/>
              </a:solidFill>
              <a:latin typeface="Open Sans"/>
              <a:cs typeface="Open Sans"/>
            </a:endParaRPr>
          </a:p>
          <a:p>
            <a:pPr marL="0" indent="0">
              <a:spcBef>
                <a:spcPts val="0"/>
              </a:spcBef>
              <a:buClr>
                <a:srgbClr val="787878"/>
              </a:buClr>
              <a:buNone/>
              <a:defRPr/>
            </a:pPr>
            <a:r>
              <a:rPr lang="en-US" sz="1100" u="sng">
                <a:solidFill>
                  <a:srgbClr val="000000"/>
                </a:solidFill>
                <a:latin typeface="Open Sans"/>
                <a:cs typeface="Open Sans"/>
              </a:rPr>
              <a:t>Current Project: </a:t>
            </a:r>
          </a:p>
          <a:p>
            <a:pPr marL="0" indent="0">
              <a:spcBef>
                <a:spcPts val="0"/>
              </a:spcBef>
              <a:buClr>
                <a:srgbClr val="787878"/>
              </a:buClr>
              <a:buNone/>
              <a:defRPr/>
            </a:pPr>
            <a:r>
              <a:rPr lang="en-US" sz="1100">
                <a:solidFill>
                  <a:srgbClr val="000000"/>
                </a:solidFill>
                <a:latin typeface="Open Sans"/>
                <a:cs typeface="Open Sans"/>
              </a:rPr>
              <a:t>Con Edison, Fraud Analytics</a:t>
            </a:r>
          </a:p>
          <a:p>
            <a:pPr marL="0" indent="0">
              <a:spcBef>
                <a:spcPts val="0"/>
              </a:spcBef>
              <a:buClr>
                <a:srgbClr val="787878"/>
              </a:buClr>
              <a:buNone/>
              <a:defRPr/>
            </a:pPr>
            <a:endParaRPr kumimoji="0" lang="en-US" sz="1100" b="0" i="0" u="none" strike="noStrike" kern="1200" cap="none" spc="-30" normalizeH="0" baseline="0" noProof="0">
              <a:ln>
                <a:noFill/>
              </a:ln>
              <a:solidFill>
                <a:srgbClr val="000000"/>
              </a:solidFill>
              <a:effectLst/>
              <a:uLnTx/>
              <a:uFillTx/>
              <a:latin typeface="Open Sans"/>
              <a:cs typeface="Open Sans"/>
            </a:endParaRPr>
          </a:p>
          <a:p>
            <a:pPr marL="0" indent="0">
              <a:spcBef>
                <a:spcPts val="0"/>
              </a:spcBef>
              <a:buClr>
                <a:srgbClr val="787878"/>
              </a:buClr>
              <a:buNone/>
              <a:defRPr/>
            </a:pPr>
            <a:r>
              <a:rPr kumimoji="0" lang="en-US" sz="1100" b="0" i="0" u="sng" strike="noStrike" kern="1200" cap="none" spc="-30" normalizeH="0" baseline="0" noProof="0">
                <a:ln>
                  <a:noFill/>
                </a:ln>
                <a:solidFill>
                  <a:srgbClr val="000000"/>
                </a:solidFill>
                <a:effectLst/>
                <a:uLnTx/>
                <a:uFillTx/>
                <a:latin typeface="Open Sans"/>
                <a:cs typeface="Open Sans"/>
              </a:rPr>
              <a:t>Role on Team: </a:t>
            </a:r>
          </a:p>
          <a:p>
            <a:pPr marL="0" indent="0">
              <a:spcBef>
                <a:spcPts val="0"/>
              </a:spcBef>
              <a:buClr>
                <a:srgbClr val="787878"/>
              </a:buClr>
              <a:buNone/>
              <a:defRPr/>
            </a:pPr>
            <a:r>
              <a:rPr kumimoji="0" lang="en-US" sz="1100" b="0" i="0" u="none" strike="noStrike" kern="1200" cap="none" spc="-30" normalizeH="0" baseline="0" noProof="0">
                <a:ln>
                  <a:noFill/>
                </a:ln>
                <a:solidFill>
                  <a:srgbClr val="000000"/>
                </a:solidFill>
                <a:effectLst/>
                <a:uLnTx/>
                <a:uFillTx/>
                <a:latin typeface="Open Sans"/>
                <a:cs typeface="Open Sans"/>
              </a:rPr>
              <a:t>NLP Analysis, </a:t>
            </a:r>
            <a:r>
              <a:rPr lang="en-US" sz="1100">
                <a:solidFill>
                  <a:srgbClr val="000000"/>
                </a:solidFill>
                <a:latin typeface="Open Sans"/>
                <a:cs typeface="Open Sans"/>
              </a:rPr>
              <a:t>Model Development</a:t>
            </a:r>
            <a:endParaRPr lang="en-US" sz="1100" b="0" i="0" u="none" strike="noStrike" kern="1200" cap="none" spc="-30" normalizeH="0" baseline="0" noProof="0">
              <a:ln>
                <a:noFill/>
              </a:ln>
              <a:solidFill>
                <a:srgbClr val="000000"/>
              </a:solidFill>
              <a:effectLst/>
              <a:uLnTx/>
              <a:uFillTx/>
              <a:latin typeface="Open Sans"/>
              <a:cs typeface="Open Sans"/>
            </a:endParaRPr>
          </a:p>
        </p:txBody>
      </p:sp>
      <p:sp>
        <p:nvSpPr>
          <p:cNvPr id="64" name="Text Placeholder 30"/>
          <p:cNvSpPr txBox="1">
            <a:spLocks/>
          </p:cNvSpPr>
          <p:nvPr/>
        </p:nvSpPr>
        <p:spPr>
          <a:xfrm>
            <a:off x="2848222" y="4028105"/>
            <a:ext cx="1659416" cy="337495"/>
          </a:xfrm>
          <a:prstGeom prst="rect">
            <a:avLst/>
          </a:prstGeom>
        </p:spPr>
        <p:txBody>
          <a:bodyPr lIns="0" rIns="0"/>
          <a:lstStyle>
            <a:lvl1pPr marL="228600" indent="-228600" algn="l" defTabSz="914400" rtl="0" eaLnBrk="1" latinLnBrk="0" hangingPunct="1">
              <a:lnSpc>
                <a:spcPct val="100000"/>
              </a:lnSpc>
              <a:spcBef>
                <a:spcPts val="1000"/>
              </a:spcBef>
              <a:buClr>
                <a:schemeClr val="accent5"/>
              </a:buClr>
              <a:buSzPct val="75000"/>
              <a:buFont typeface="Arial" panose="020B0604020202020204" pitchFamily="34" charset="0"/>
              <a:buChar char="•"/>
              <a:defRPr sz="2000" kern="1200" spc="-30">
                <a:solidFill>
                  <a:schemeClr val="tx1"/>
                </a:solidFill>
                <a:latin typeface="Open Sans" charset="0"/>
                <a:ea typeface="Open Sans" charset="0"/>
                <a:cs typeface="Open Sans" charset="0"/>
              </a:defRPr>
            </a:lvl1pPr>
            <a:lvl2pPr marL="6858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800" kern="1200" spc="-30">
                <a:solidFill>
                  <a:schemeClr val="tx1"/>
                </a:solidFill>
                <a:latin typeface="Open Sans" charset="0"/>
                <a:ea typeface="Open Sans" charset="0"/>
                <a:cs typeface="Open Sans" charset="0"/>
              </a:defRPr>
            </a:lvl2pPr>
            <a:lvl3pPr marL="11430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600" kern="1200" spc="-30">
                <a:solidFill>
                  <a:schemeClr val="tx1"/>
                </a:solidFill>
                <a:latin typeface="Open Sans" charset="0"/>
                <a:ea typeface="Open Sans" charset="0"/>
                <a:cs typeface="Open Sans" charset="0"/>
              </a:defRPr>
            </a:lvl3pPr>
            <a:lvl4pPr marL="16002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Open Sans" charset="0"/>
                <a:ea typeface="Open Sans" charset="0"/>
                <a:cs typeface="Open Sans" charset="0"/>
              </a:defRPr>
            </a:lvl4pPr>
            <a:lvl5pPr marL="20574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Open Sans" charset="0"/>
                <a:ea typeface="Open Sans" charset="0"/>
                <a:cs typeface="Open Sans"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85000"/>
              </a:lnSpc>
              <a:spcBef>
                <a:spcPts val="0"/>
              </a:spcBef>
              <a:spcAft>
                <a:spcPts val="0"/>
              </a:spcAft>
              <a:buClr>
                <a:srgbClr val="787878"/>
              </a:buClr>
              <a:buSzPct val="75000"/>
              <a:buFont typeface="Arial" panose="020B0604020202020204" pitchFamily="34" charset="0"/>
              <a:buNone/>
              <a:tabLst/>
              <a:defRPr/>
            </a:pPr>
            <a:r>
              <a:rPr kumimoji="0" lang="en-US" sz="1600" b="1" i="0" u="none" strike="noStrike" kern="1200" cap="none" spc="-30" normalizeH="0" baseline="0" noProof="0">
                <a:ln>
                  <a:noFill/>
                </a:ln>
                <a:solidFill>
                  <a:srgbClr val="000000"/>
                </a:solidFill>
                <a:effectLst/>
                <a:uLnTx/>
                <a:uFillTx/>
                <a:latin typeface="Open Sans"/>
                <a:ea typeface="Chronicle Display Black" charset="0"/>
                <a:cs typeface="Chronicle Display Black" charset="0"/>
              </a:rPr>
              <a:t>Justin Schulberg</a:t>
            </a:r>
          </a:p>
          <a:p>
            <a:pPr marL="0" marR="0" lvl="0" indent="0" algn="ctr" defTabSz="914400" rtl="0" eaLnBrk="1" fontAlgn="auto" latinLnBrk="0" hangingPunct="1">
              <a:lnSpc>
                <a:spcPct val="85000"/>
              </a:lnSpc>
              <a:spcBef>
                <a:spcPts val="0"/>
              </a:spcBef>
              <a:spcAft>
                <a:spcPts val="0"/>
              </a:spcAft>
              <a:buClr>
                <a:srgbClr val="787878"/>
              </a:buClr>
              <a:buSzPct val="75000"/>
              <a:buFont typeface="Arial" panose="020B0604020202020204" pitchFamily="34" charset="0"/>
              <a:buNone/>
              <a:tabLst/>
              <a:defRPr/>
            </a:pPr>
            <a:r>
              <a:rPr lang="en-US" sz="1600" i="1">
                <a:solidFill>
                  <a:srgbClr val="000000"/>
                </a:solidFill>
                <a:latin typeface="Open Sans"/>
                <a:ea typeface="Chronicle Display Black" charset="0"/>
                <a:cs typeface="Chronicle Display Black" charset="0"/>
              </a:rPr>
              <a:t>Viz Whiz / Git Guy</a:t>
            </a:r>
            <a:endParaRPr kumimoji="0" lang="en-US" sz="1600" i="1" u="none" strike="noStrike" kern="1200" cap="none" spc="-30" normalizeH="0" baseline="0" noProof="0">
              <a:ln>
                <a:noFill/>
              </a:ln>
              <a:solidFill>
                <a:srgbClr val="000000"/>
              </a:solidFill>
              <a:effectLst/>
              <a:uLnTx/>
              <a:uFillTx/>
              <a:latin typeface="Open Sans"/>
              <a:ea typeface="Chronicle Display Black" charset="0"/>
              <a:cs typeface="Chronicle Display Black" charset="0"/>
            </a:endParaRPr>
          </a:p>
        </p:txBody>
      </p:sp>
      <p:sp>
        <p:nvSpPr>
          <p:cNvPr id="65" name="Text Placeholder 31"/>
          <p:cNvSpPr txBox="1">
            <a:spLocks/>
          </p:cNvSpPr>
          <p:nvPr/>
        </p:nvSpPr>
        <p:spPr>
          <a:xfrm>
            <a:off x="2832445" y="4537215"/>
            <a:ext cx="1690971" cy="1445982"/>
          </a:xfrm>
          <a:prstGeom prst="rect">
            <a:avLst/>
          </a:prstGeom>
        </p:spPr>
        <p:txBody>
          <a:bodyPr lIns="0" rIns="0" anchor="t"/>
          <a:lstStyle>
            <a:lvl1pPr marL="228600" indent="-228600" algn="l" defTabSz="914400" rtl="0" eaLnBrk="1" latinLnBrk="0" hangingPunct="1">
              <a:lnSpc>
                <a:spcPct val="100000"/>
              </a:lnSpc>
              <a:spcBef>
                <a:spcPts val="1000"/>
              </a:spcBef>
              <a:buClr>
                <a:schemeClr val="accent5"/>
              </a:buClr>
              <a:buSzPct val="75000"/>
              <a:buFont typeface="Arial" panose="020B0604020202020204" pitchFamily="34" charset="0"/>
              <a:buChar char="•"/>
              <a:defRPr sz="2000" kern="1200" spc="-30">
                <a:solidFill>
                  <a:schemeClr val="tx1"/>
                </a:solidFill>
                <a:latin typeface="Open Sans" charset="0"/>
                <a:ea typeface="Open Sans" charset="0"/>
                <a:cs typeface="Open Sans" charset="0"/>
              </a:defRPr>
            </a:lvl1pPr>
            <a:lvl2pPr marL="6858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800" kern="1200" spc="-30">
                <a:solidFill>
                  <a:schemeClr val="tx1"/>
                </a:solidFill>
                <a:latin typeface="Open Sans" charset="0"/>
                <a:ea typeface="Open Sans" charset="0"/>
                <a:cs typeface="Open Sans" charset="0"/>
              </a:defRPr>
            </a:lvl2pPr>
            <a:lvl3pPr marL="11430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600" kern="1200" spc="-30">
                <a:solidFill>
                  <a:schemeClr val="tx1"/>
                </a:solidFill>
                <a:latin typeface="Open Sans" charset="0"/>
                <a:ea typeface="Open Sans" charset="0"/>
                <a:cs typeface="Open Sans" charset="0"/>
              </a:defRPr>
            </a:lvl3pPr>
            <a:lvl4pPr marL="16002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Open Sans" charset="0"/>
                <a:ea typeface="Open Sans" charset="0"/>
                <a:cs typeface="Open Sans" charset="0"/>
              </a:defRPr>
            </a:lvl4pPr>
            <a:lvl5pPr marL="20574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Open Sans" charset="0"/>
                <a:ea typeface="Open Sans" charset="0"/>
                <a:cs typeface="Open Sans"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787878"/>
              </a:buClr>
              <a:buSzPct val="75000"/>
              <a:buNone/>
              <a:tabLst/>
              <a:defRPr/>
            </a:pPr>
            <a:r>
              <a:rPr kumimoji="0" lang="en-US" sz="1100" b="0" i="0" u="sng" strike="noStrike" kern="1200" cap="none" spc="-30" normalizeH="0" baseline="0" noProof="0">
                <a:ln>
                  <a:noFill/>
                </a:ln>
                <a:solidFill>
                  <a:srgbClr val="000000"/>
                </a:solidFill>
                <a:effectLst/>
                <a:uLnTx/>
                <a:uFillTx/>
                <a:latin typeface="Open Sans"/>
                <a:ea typeface="Open Sans" charset="0"/>
                <a:cs typeface="Open Sans"/>
              </a:rPr>
              <a:t>Background: </a:t>
            </a:r>
          </a:p>
          <a:p>
            <a:pPr marL="0" marR="0" lvl="0" indent="0" algn="l" defTabSz="914400" rtl="0" eaLnBrk="1" fontAlgn="auto" latinLnBrk="0" hangingPunct="1">
              <a:lnSpc>
                <a:spcPct val="100000"/>
              </a:lnSpc>
              <a:spcBef>
                <a:spcPts val="0"/>
              </a:spcBef>
              <a:spcAft>
                <a:spcPts val="0"/>
              </a:spcAft>
              <a:buClr>
                <a:srgbClr val="787878"/>
              </a:buClr>
              <a:buSzPct val="75000"/>
              <a:buNone/>
              <a:tabLst/>
              <a:defRPr/>
            </a:pPr>
            <a:r>
              <a:rPr kumimoji="0" lang="en-US" sz="1100" b="0" i="0" u="none" strike="noStrike" kern="1200" cap="none" spc="-30" normalizeH="0" baseline="0" noProof="0">
                <a:ln>
                  <a:noFill/>
                </a:ln>
                <a:solidFill>
                  <a:srgbClr val="000000"/>
                </a:solidFill>
                <a:effectLst/>
                <a:uLnTx/>
                <a:uFillTx/>
                <a:latin typeface="Open Sans"/>
                <a:ea typeface="Open Sans" charset="0"/>
                <a:cs typeface="Open Sans"/>
              </a:rPr>
              <a:t>Data Analytics, Engineering, Visualization </a:t>
            </a:r>
          </a:p>
          <a:p>
            <a:pPr marL="0" marR="0" lvl="0" indent="0" algn="l" defTabSz="914400" rtl="0" eaLnBrk="1" fontAlgn="auto" latinLnBrk="0" hangingPunct="1">
              <a:lnSpc>
                <a:spcPct val="100000"/>
              </a:lnSpc>
              <a:spcBef>
                <a:spcPts val="0"/>
              </a:spcBef>
              <a:spcAft>
                <a:spcPts val="0"/>
              </a:spcAft>
              <a:buClr>
                <a:srgbClr val="787878"/>
              </a:buClr>
              <a:buSzPct val="75000"/>
              <a:buNone/>
              <a:tabLst/>
              <a:defRPr/>
            </a:pPr>
            <a:endParaRPr lang="en-US" sz="1100">
              <a:solidFill>
                <a:srgbClr val="000000"/>
              </a:solidFill>
              <a:latin typeface="Open Sans"/>
              <a:cs typeface="Open Sans"/>
            </a:endParaRPr>
          </a:p>
          <a:p>
            <a:pPr marL="0" marR="0" lvl="0" indent="0" algn="l" defTabSz="914400" rtl="0" eaLnBrk="1" fontAlgn="auto" latinLnBrk="0" hangingPunct="1">
              <a:lnSpc>
                <a:spcPct val="100000"/>
              </a:lnSpc>
              <a:spcBef>
                <a:spcPts val="0"/>
              </a:spcBef>
              <a:spcAft>
                <a:spcPts val="0"/>
              </a:spcAft>
              <a:buClr>
                <a:srgbClr val="787878"/>
              </a:buClr>
              <a:buSzPct val="75000"/>
              <a:buNone/>
              <a:tabLst/>
              <a:defRPr/>
            </a:pPr>
            <a:r>
              <a:rPr lang="en-US" sz="1100" u="sng">
                <a:solidFill>
                  <a:srgbClr val="000000"/>
                </a:solidFill>
                <a:latin typeface="Open Sans"/>
                <a:cs typeface="Open Sans"/>
              </a:rPr>
              <a:t>Current Project: </a:t>
            </a:r>
          </a:p>
          <a:p>
            <a:pPr marL="0" marR="0" lvl="0" indent="0" algn="l" defTabSz="914400" rtl="0" eaLnBrk="1" fontAlgn="auto" latinLnBrk="0" hangingPunct="1">
              <a:lnSpc>
                <a:spcPct val="100000"/>
              </a:lnSpc>
              <a:spcBef>
                <a:spcPts val="0"/>
              </a:spcBef>
              <a:spcAft>
                <a:spcPts val="0"/>
              </a:spcAft>
              <a:buClr>
                <a:srgbClr val="787878"/>
              </a:buClr>
              <a:buSzPct val="75000"/>
              <a:buNone/>
              <a:tabLst/>
              <a:defRPr/>
            </a:pPr>
            <a:r>
              <a:rPr lang="en-US" sz="1100">
                <a:solidFill>
                  <a:srgbClr val="000000"/>
                </a:solidFill>
                <a:latin typeface="Open Sans"/>
                <a:cs typeface="Open Sans"/>
              </a:rPr>
              <a:t>Department of State, Visa Office Analytics</a:t>
            </a:r>
          </a:p>
          <a:p>
            <a:pPr marL="0" marR="0" lvl="0" indent="0" algn="l" defTabSz="914400" rtl="0" eaLnBrk="1" fontAlgn="auto" latinLnBrk="0" hangingPunct="1">
              <a:lnSpc>
                <a:spcPct val="100000"/>
              </a:lnSpc>
              <a:spcBef>
                <a:spcPts val="0"/>
              </a:spcBef>
              <a:spcAft>
                <a:spcPts val="0"/>
              </a:spcAft>
              <a:buClr>
                <a:srgbClr val="787878"/>
              </a:buClr>
              <a:buSzPct val="75000"/>
              <a:buNone/>
              <a:tabLst/>
              <a:defRPr/>
            </a:pPr>
            <a:endParaRPr kumimoji="0" lang="en-US" sz="1100" b="0" i="0" u="none" strike="noStrike" kern="1200" cap="none" spc="-30" normalizeH="0" baseline="0" noProof="0">
              <a:ln>
                <a:noFill/>
              </a:ln>
              <a:solidFill>
                <a:srgbClr val="000000"/>
              </a:solidFill>
              <a:effectLst/>
              <a:uLnTx/>
              <a:uFillTx/>
              <a:latin typeface="Open Sans"/>
              <a:ea typeface="Open Sans" charset="0"/>
              <a:cs typeface="Open Sans"/>
            </a:endParaRPr>
          </a:p>
          <a:p>
            <a:pPr marL="0" marR="0" lvl="0" indent="0" algn="l" defTabSz="914400" rtl="0" eaLnBrk="1" fontAlgn="auto" latinLnBrk="0" hangingPunct="1">
              <a:lnSpc>
                <a:spcPct val="100000"/>
              </a:lnSpc>
              <a:spcBef>
                <a:spcPts val="0"/>
              </a:spcBef>
              <a:spcAft>
                <a:spcPts val="0"/>
              </a:spcAft>
              <a:buClr>
                <a:srgbClr val="787878"/>
              </a:buClr>
              <a:buSzPct val="75000"/>
              <a:buNone/>
              <a:tabLst/>
              <a:defRPr/>
            </a:pPr>
            <a:r>
              <a:rPr kumimoji="0" lang="en-US" sz="1100" b="0" i="0" u="sng" strike="noStrike" kern="1200" cap="none" spc="-30" normalizeH="0" baseline="0" noProof="0">
                <a:ln>
                  <a:noFill/>
                </a:ln>
                <a:solidFill>
                  <a:srgbClr val="000000"/>
                </a:solidFill>
                <a:effectLst/>
                <a:uLnTx/>
                <a:uFillTx/>
                <a:latin typeface="Open Sans"/>
                <a:ea typeface="Open Sans" charset="0"/>
                <a:cs typeface="Open Sans"/>
              </a:rPr>
              <a:t>Role on Team: </a:t>
            </a:r>
          </a:p>
          <a:p>
            <a:pPr marL="0" marR="0" lvl="0" indent="0" algn="l" defTabSz="914400" rtl="0" eaLnBrk="1" fontAlgn="auto" latinLnBrk="0" hangingPunct="1">
              <a:lnSpc>
                <a:spcPct val="100000"/>
              </a:lnSpc>
              <a:spcBef>
                <a:spcPts val="0"/>
              </a:spcBef>
              <a:spcAft>
                <a:spcPts val="0"/>
              </a:spcAft>
              <a:buClr>
                <a:srgbClr val="787878"/>
              </a:buClr>
              <a:buSzPct val="75000"/>
              <a:buNone/>
              <a:tabLst/>
              <a:defRPr/>
            </a:pPr>
            <a:r>
              <a:rPr kumimoji="0" lang="en-US" sz="1100" b="0" i="0" u="none" strike="noStrike" kern="1200" cap="none" spc="-30" normalizeH="0" baseline="0" noProof="0">
                <a:ln>
                  <a:noFill/>
                </a:ln>
                <a:solidFill>
                  <a:srgbClr val="000000"/>
                </a:solidFill>
                <a:effectLst/>
                <a:uLnTx/>
                <a:uFillTx/>
                <a:latin typeface="Open Sans"/>
                <a:ea typeface="Open Sans" charset="0"/>
                <a:cs typeface="Open Sans"/>
              </a:rPr>
              <a:t>NLP Analysis, Visualizations, Git</a:t>
            </a:r>
          </a:p>
        </p:txBody>
      </p:sp>
      <p:sp>
        <p:nvSpPr>
          <p:cNvPr id="66" name="Text Placeholder 30"/>
          <p:cNvSpPr txBox="1">
            <a:spLocks/>
          </p:cNvSpPr>
          <p:nvPr/>
        </p:nvSpPr>
        <p:spPr>
          <a:xfrm>
            <a:off x="4845352" y="4028105"/>
            <a:ext cx="1925593" cy="224220"/>
          </a:xfrm>
          <a:prstGeom prst="rect">
            <a:avLst/>
          </a:prstGeom>
        </p:spPr>
        <p:txBody>
          <a:bodyPr lIns="0" rIns="0"/>
          <a:lstStyle>
            <a:lvl1pPr marL="228600" indent="-228600" algn="l" defTabSz="914400" rtl="0" eaLnBrk="1" latinLnBrk="0" hangingPunct="1">
              <a:lnSpc>
                <a:spcPct val="100000"/>
              </a:lnSpc>
              <a:spcBef>
                <a:spcPts val="1000"/>
              </a:spcBef>
              <a:buClr>
                <a:schemeClr val="accent5"/>
              </a:buClr>
              <a:buSzPct val="75000"/>
              <a:buFont typeface="Arial" panose="020B0604020202020204" pitchFamily="34" charset="0"/>
              <a:buChar char="•"/>
              <a:defRPr sz="2000" kern="1200" spc="-30">
                <a:solidFill>
                  <a:schemeClr val="tx1"/>
                </a:solidFill>
                <a:latin typeface="Open Sans" charset="0"/>
                <a:ea typeface="Open Sans" charset="0"/>
                <a:cs typeface="Open Sans" charset="0"/>
              </a:defRPr>
            </a:lvl1pPr>
            <a:lvl2pPr marL="6858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800" kern="1200" spc="-30">
                <a:solidFill>
                  <a:schemeClr val="tx1"/>
                </a:solidFill>
                <a:latin typeface="Open Sans" charset="0"/>
                <a:ea typeface="Open Sans" charset="0"/>
                <a:cs typeface="Open Sans" charset="0"/>
              </a:defRPr>
            </a:lvl2pPr>
            <a:lvl3pPr marL="11430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600" kern="1200" spc="-30">
                <a:solidFill>
                  <a:schemeClr val="tx1"/>
                </a:solidFill>
                <a:latin typeface="Open Sans" charset="0"/>
                <a:ea typeface="Open Sans" charset="0"/>
                <a:cs typeface="Open Sans" charset="0"/>
              </a:defRPr>
            </a:lvl3pPr>
            <a:lvl4pPr marL="16002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Open Sans" charset="0"/>
                <a:ea typeface="Open Sans" charset="0"/>
                <a:cs typeface="Open Sans" charset="0"/>
              </a:defRPr>
            </a:lvl4pPr>
            <a:lvl5pPr marL="20574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Open Sans" charset="0"/>
                <a:ea typeface="Open Sans" charset="0"/>
                <a:cs typeface="Open Sans"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85000"/>
              </a:lnSpc>
              <a:spcBef>
                <a:spcPts val="0"/>
              </a:spcBef>
              <a:spcAft>
                <a:spcPts val="0"/>
              </a:spcAft>
              <a:buClr>
                <a:srgbClr val="787878"/>
              </a:buClr>
              <a:buSzPct val="75000"/>
              <a:buFont typeface="Arial" panose="020B0604020202020204" pitchFamily="34" charset="0"/>
              <a:buNone/>
              <a:tabLst/>
              <a:defRPr/>
            </a:pPr>
            <a:r>
              <a:rPr kumimoji="0" lang="en-US" sz="1600" b="1" i="0" u="none" strike="noStrike" kern="1200" cap="none" spc="-30" normalizeH="0" baseline="0" noProof="0">
                <a:ln>
                  <a:noFill/>
                </a:ln>
                <a:solidFill>
                  <a:srgbClr val="000000"/>
                </a:solidFill>
                <a:effectLst/>
                <a:uLnTx/>
                <a:uFillTx/>
                <a:latin typeface="Open Sans"/>
                <a:ea typeface="Chronicle Display Black" charset="0"/>
                <a:cs typeface="Chronicle Display Black" charset="0"/>
              </a:rPr>
              <a:t>Kennedy Patterson</a:t>
            </a:r>
          </a:p>
          <a:p>
            <a:pPr marL="0" marR="0" lvl="0" indent="0" algn="ctr" defTabSz="914400" rtl="0" eaLnBrk="1" fontAlgn="auto" latinLnBrk="0" hangingPunct="1">
              <a:lnSpc>
                <a:spcPct val="85000"/>
              </a:lnSpc>
              <a:spcBef>
                <a:spcPts val="0"/>
              </a:spcBef>
              <a:spcAft>
                <a:spcPts val="0"/>
              </a:spcAft>
              <a:buClr>
                <a:srgbClr val="787878"/>
              </a:buClr>
              <a:buSzPct val="75000"/>
              <a:buFont typeface="Arial" panose="020B0604020202020204" pitchFamily="34" charset="0"/>
              <a:buNone/>
              <a:tabLst/>
              <a:defRPr/>
            </a:pPr>
            <a:r>
              <a:rPr lang="en-US" sz="1600" i="1">
                <a:solidFill>
                  <a:srgbClr val="000000"/>
                </a:solidFill>
                <a:latin typeface="Open Sans"/>
                <a:ea typeface="Chronicle Display Black" charset="0"/>
                <a:cs typeface="Chronicle Display Black" charset="0"/>
              </a:rPr>
              <a:t>Analytics Strategist</a:t>
            </a:r>
            <a:endParaRPr kumimoji="0" lang="en-US" sz="1600" i="1" u="none" strike="noStrike" kern="1200" cap="none" spc="-30" normalizeH="0" baseline="0" noProof="0">
              <a:ln>
                <a:noFill/>
              </a:ln>
              <a:solidFill>
                <a:srgbClr val="000000"/>
              </a:solidFill>
              <a:effectLst/>
              <a:uLnTx/>
              <a:uFillTx/>
              <a:latin typeface="Open Sans"/>
              <a:ea typeface="Chronicle Display Black" charset="0"/>
              <a:cs typeface="Chronicle Display Black" charset="0"/>
            </a:endParaRPr>
          </a:p>
        </p:txBody>
      </p:sp>
      <p:sp>
        <p:nvSpPr>
          <p:cNvPr id="67" name="Text Placeholder 31"/>
          <p:cNvSpPr txBox="1">
            <a:spLocks/>
          </p:cNvSpPr>
          <p:nvPr/>
        </p:nvSpPr>
        <p:spPr>
          <a:xfrm>
            <a:off x="4903299" y="4537215"/>
            <a:ext cx="1801643" cy="1673085"/>
          </a:xfrm>
          <a:prstGeom prst="rect">
            <a:avLst/>
          </a:prstGeom>
        </p:spPr>
        <p:txBody>
          <a:bodyPr lIns="0" tIns="45720" rIns="0" bIns="45720" anchor="t"/>
          <a:lstStyle>
            <a:lvl1pPr marL="228600" indent="-228600" algn="l" defTabSz="914400" rtl="0" eaLnBrk="1" latinLnBrk="0" hangingPunct="1">
              <a:lnSpc>
                <a:spcPct val="100000"/>
              </a:lnSpc>
              <a:spcBef>
                <a:spcPts val="1000"/>
              </a:spcBef>
              <a:buClr>
                <a:schemeClr val="accent5"/>
              </a:buClr>
              <a:buSzPct val="75000"/>
              <a:buFont typeface="Arial" panose="020B0604020202020204" pitchFamily="34" charset="0"/>
              <a:buChar char="•"/>
              <a:defRPr sz="2000" kern="1200" spc="-30">
                <a:solidFill>
                  <a:schemeClr val="tx1"/>
                </a:solidFill>
                <a:latin typeface="Open Sans" charset="0"/>
                <a:ea typeface="Open Sans" charset="0"/>
                <a:cs typeface="Open Sans" charset="0"/>
              </a:defRPr>
            </a:lvl1pPr>
            <a:lvl2pPr marL="6858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800" kern="1200" spc="-30">
                <a:solidFill>
                  <a:schemeClr val="tx1"/>
                </a:solidFill>
                <a:latin typeface="Open Sans" charset="0"/>
                <a:ea typeface="Open Sans" charset="0"/>
                <a:cs typeface="Open Sans" charset="0"/>
              </a:defRPr>
            </a:lvl2pPr>
            <a:lvl3pPr marL="11430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600" kern="1200" spc="-30">
                <a:solidFill>
                  <a:schemeClr val="tx1"/>
                </a:solidFill>
                <a:latin typeface="Open Sans" charset="0"/>
                <a:ea typeface="Open Sans" charset="0"/>
                <a:cs typeface="Open Sans" charset="0"/>
              </a:defRPr>
            </a:lvl3pPr>
            <a:lvl4pPr marL="16002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Open Sans" charset="0"/>
                <a:ea typeface="Open Sans" charset="0"/>
                <a:cs typeface="Open Sans" charset="0"/>
              </a:defRPr>
            </a:lvl4pPr>
            <a:lvl5pPr marL="20574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Open Sans" charset="0"/>
                <a:ea typeface="Open Sans" charset="0"/>
                <a:cs typeface="Open Sans"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Clr>
                <a:srgbClr val="787878"/>
              </a:buClr>
              <a:buNone/>
              <a:defRPr/>
            </a:pPr>
            <a:r>
              <a:rPr lang="en-US" sz="1100" u="sng">
                <a:solidFill>
                  <a:srgbClr val="000000"/>
                </a:solidFill>
                <a:latin typeface="Open Sans"/>
                <a:cs typeface="Open Sans"/>
              </a:rPr>
              <a:t>Background: </a:t>
            </a:r>
          </a:p>
          <a:p>
            <a:pPr marL="0" indent="0">
              <a:spcBef>
                <a:spcPts val="0"/>
              </a:spcBef>
              <a:buClr>
                <a:srgbClr val="787878"/>
              </a:buClr>
              <a:buNone/>
              <a:defRPr/>
            </a:pPr>
            <a:r>
              <a:rPr lang="en-US" sz="1100">
                <a:solidFill>
                  <a:srgbClr val="000000"/>
                </a:solidFill>
                <a:latin typeface="Open Sans"/>
                <a:cs typeface="Open Sans"/>
              </a:rPr>
              <a:t>ETL, data visualization, cost modeling</a:t>
            </a:r>
          </a:p>
          <a:p>
            <a:pPr marL="0" indent="0">
              <a:spcBef>
                <a:spcPts val="0"/>
              </a:spcBef>
              <a:buClr>
                <a:srgbClr val="787878"/>
              </a:buClr>
              <a:buNone/>
              <a:defRPr/>
            </a:pPr>
            <a:endParaRPr lang="en-US" sz="1100">
              <a:solidFill>
                <a:srgbClr val="000000"/>
              </a:solidFill>
              <a:latin typeface="Open Sans"/>
              <a:cs typeface="Open Sans"/>
            </a:endParaRPr>
          </a:p>
          <a:p>
            <a:pPr marL="0" indent="0">
              <a:spcBef>
                <a:spcPts val="0"/>
              </a:spcBef>
              <a:buClr>
                <a:srgbClr val="787878"/>
              </a:buClr>
              <a:buNone/>
              <a:defRPr/>
            </a:pPr>
            <a:r>
              <a:rPr lang="en-US" sz="1100" u="sng">
                <a:solidFill>
                  <a:srgbClr val="000000"/>
                </a:solidFill>
                <a:latin typeface="Open Sans"/>
                <a:cs typeface="Open Sans"/>
              </a:rPr>
              <a:t>Current Project: </a:t>
            </a:r>
          </a:p>
          <a:p>
            <a:pPr marL="0" indent="0">
              <a:spcBef>
                <a:spcPts val="0"/>
              </a:spcBef>
              <a:buClr>
                <a:srgbClr val="787878"/>
              </a:buClr>
              <a:buNone/>
              <a:defRPr/>
            </a:pPr>
            <a:r>
              <a:rPr lang="en-US" sz="1100">
                <a:solidFill>
                  <a:srgbClr val="000000"/>
                </a:solidFill>
                <a:latin typeface="Open Sans"/>
                <a:cs typeface="Open Sans"/>
              </a:rPr>
              <a:t>Air Force FIAR</a:t>
            </a:r>
          </a:p>
          <a:p>
            <a:pPr marL="0" lvl="0" indent="0">
              <a:spcBef>
                <a:spcPts val="0"/>
              </a:spcBef>
              <a:buClr>
                <a:srgbClr val="787878"/>
              </a:buClr>
              <a:buNone/>
              <a:defRPr/>
            </a:pPr>
            <a:endParaRPr lang="en-US" sz="1100">
              <a:solidFill>
                <a:srgbClr val="000000"/>
              </a:solidFill>
              <a:latin typeface="Open Sans"/>
              <a:cs typeface="Open Sans"/>
            </a:endParaRPr>
          </a:p>
          <a:p>
            <a:pPr marL="0" lvl="0" indent="0">
              <a:spcBef>
                <a:spcPts val="0"/>
              </a:spcBef>
              <a:buClr>
                <a:srgbClr val="787878"/>
              </a:buClr>
              <a:buNone/>
              <a:defRPr/>
            </a:pPr>
            <a:r>
              <a:rPr lang="en-US" sz="1100" u="sng">
                <a:solidFill>
                  <a:srgbClr val="000000"/>
                </a:solidFill>
                <a:latin typeface="Open Sans"/>
                <a:cs typeface="Open Sans"/>
              </a:rPr>
              <a:t>Role on Team: </a:t>
            </a:r>
          </a:p>
          <a:p>
            <a:pPr marL="0" lvl="0" indent="0">
              <a:spcBef>
                <a:spcPts val="0"/>
              </a:spcBef>
              <a:buClr>
                <a:srgbClr val="787878"/>
              </a:buClr>
              <a:buNone/>
              <a:defRPr/>
            </a:pPr>
            <a:r>
              <a:rPr lang="en-US" sz="1100">
                <a:solidFill>
                  <a:srgbClr val="000000"/>
                </a:solidFill>
                <a:latin typeface="Open Sans"/>
                <a:cs typeface="Open Sans"/>
              </a:rPr>
              <a:t>NLP Analysis</a:t>
            </a:r>
          </a:p>
        </p:txBody>
      </p:sp>
      <p:sp>
        <p:nvSpPr>
          <p:cNvPr id="68" name="Text Placeholder 30"/>
          <p:cNvSpPr txBox="1">
            <a:spLocks/>
          </p:cNvSpPr>
          <p:nvPr/>
        </p:nvSpPr>
        <p:spPr>
          <a:xfrm>
            <a:off x="7125105" y="4028105"/>
            <a:ext cx="1659416" cy="337495"/>
          </a:xfrm>
          <a:prstGeom prst="rect">
            <a:avLst/>
          </a:prstGeom>
        </p:spPr>
        <p:txBody>
          <a:bodyPr lIns="0" rIns="0"/>
          <a:lstStyle>
            <a:lvl1pPr marL="228600" indent="-228600" algn="l" defTabSz="914400" rtl="0" eaLnBrk="1" latinLnBrk="0" hangingPunct="1">
              <a:lnSpc>
                <a:spcPct val="100000"/>
              </a:lnSpc>
              <a:spcBef>
                <a:spcPts val="1000"/>
              </a:spcBef>
              <a:buClr>
                <a:schemeClr val="accent5"/>
              </a:buClr>
              <a:buSzPct val="75000"/>
              <a:buFont typeface="Arial" panose="020B0604020202020204" pitchFamily="34" charset="0"/>
              <a:buChar char="•"/>
              <a:defRPr sz="2000" kern="1200" spc="-30">
                <a:solidFill>
                  <a:schemeClr val="tx1"/>
                </a:solidFill>
                <a:latin typeface="Open Sans" charset="0"/>
                <a:ea typeface="Open Sans" charset="0"/>
                <a:cs typeface="Open Sans" charset="0"/>
              </a:defRPr>
            </a:lvl1pPr>
            <a:lvl2pPr marL="6858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800" kern="1200" spc="-30">
                <a:solidFill>
                  <a:schemeClr val="tx1"/>
                </a:solidFill>
                <a:latin typeface="Open Sans" charset="0"/>
                <a:ea typeface="Open Sans" charset="0"/>
                <a:cs typeface="Open Sans" charset="0"/>
              </a:defRPr>
            </a:lvl2pPr>
            <a:lvl3pPr marL="11430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600" kern="1200" spc="-30">
                <a:solidFill>
                  <a:schemeClr val="tx1"/>
                </a:solidFill>
                <a:latin typeface="Open Sans" charset="0"/>
                <a:ea typeface="Open Sans" charset="0"/>
                <a:cs typeface="Open Sans" charset="0"/>
              </a:defRPr>
            </a:lvl3pPr>
            <a:lvl4pPr marL="16002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Open Sans" charset="0"/>
                <a:ea typeface="Open Sans" charset="0"/>
                <a:cs typeface="Open Sans" charset="0"/>
              </a:defRPr>
            </a:lvl4pPr>
            <a:lvl5pPr marL="20574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Open Sans" charset="0"/>
                <a:ea typeface="Open Sans" charset="0"/>
                <a:cs typeface="Open Sans"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85000"/>
              </a:lnSpc>
              <a:spcBef>
                <a:spcPts val="0"/>
              </a:spcBef>
              <a:spcAft>
                <a:spcPts val="0"/>
              </a:spcAft>
              <a:buClr>
                <a:srgbClr val="787878"/>
              </a:buClr>
              <a:buSzPct val="75000"/>
              <a:buFont typeface="Arial" panose="020B0604020202020204" pitchFamily="34" charset="0"/>
              <a:buNone/>
              <a:tabLst/>
              <a:defRPr/>
            </a:pPr>
            <a:r>
              <a:rPr kumimoji="0" lang="en-US" sz="1600" b="1" i="0" u="none" strike="noStrike" kern="1200" cap="none" spc="-30" normalizeH="0" baseline="0" noProof="0">
                <a:ln>
                  <a:noFill/>
                </a:ln>
                <a:solidFill>
                  <a:srgbClr val="000000"/>
                </a:solidFill>
                <a:effectLst/>
                <a:uLnTx/>
                <a:uFillTx/>
                <a:latin typeface="Open Sans"/>
                <a:ea typeface="Chronicle Display Black" charset="0"/>
                <a:cs typeface="Chronicle Display Black" charset="0"/>
              </a:rPr>
              <a:t>Francesco Tinelli</a:t>
            </a:r>
          </a:p>
          <a:p>
            <a:pPr marL="0" marR="0" lvl="0" indent="0" algn="ctr" defTabSz="914400" rtl="0" eaLnBrk="1" fontAlgn="auto" latinLnBrk="0" hangingPunct="1">
              <a:lnSpc>
                <a:spcPct val="85000"/>
              </a:lnSpc>
              <a:spcBef>
                <a:spcPts val="0"/>
              </a:spcBef>
              <a:spcAft>
                <a:spcPts val="0"/>
              </a:spcAft>
              <a:buClr>
                <a:srgbClr val="787878"/>
              </a:buClr>
              <a:buSzPct val="75000"/>
              <a:buFont typeface="Arial" panose="020B0604020202020204" pitchFamily="34" charset="0"/>
              <a:buNone/>
              <a:tabLst/>
              <a:defRPr/>
            </a:pPr>
            <a:r>
              <a:rPr lang="en-US" sz="1600" i="1">
                <a:solidFill>
                  <a:srgbClr val="000000"/>
                </a:solidFill>
                <a:latin typeface="Open Sans"/>
                <a:ea typeface="Chronicle Display Black" charset="0"/>
                <a:cs typeface="Chronicle Display Black" charset="0"/>
              </a:rPr>
              <a:t>Data </a:t>
            </a:r>
            <a:r>
              <a:rPr lang="en-US" sz="1600" i="1" err="1">
                <a:solidFill>
                  <a:srgbClr val="000000"/>
                </a:solidFill>
                <a:latin typeface="Open Sans"/>
                <a:ea typeface="Chronicle Display Black" charset="0"/>
                <a:cs typeface="Chronicle Display Black" charset="0"/>
              </a:rPr>
              <a:t>Ingestor</a:t>
            </a:r>
            <a:endParaRPr kumimoji="0" lang="en-US" sz="1600" i="1" u="none" strike="noStrike" kern="1200" cap="none" spc="-30" normalizeH="0" baseline="0" noProof="0">
              <a:ln>
                <a:noFill/>
              </a:ln>
              <a:solidFill>
                <a:srgbClr val="000000"/>
              </a:solidFill>
              <a:effectLst/>
              <a:uLnTx/>
              <a:uFillTx/>
              <a:latin typeface="Open Sans"/>
              <a:ea typeface="Chronicle Display Black" charset="0"/>
              <a:cs typeface="Chronicle Display Black" charset="0"/>
            </a:endParaRPr>
          </a:p>
        </p:txBody>
      </p:sp>
      <p:sp>
        <p:nvSpPr>
          <p:cNvPr id="70" name="Text Placeholder 30"/>
          <p:cNvSpPr txBox="1">
            <a:spLocks/>
          </p:cNvSpPr>
          <p:nvPr/>
        </p:nvSpPr>
        <p:spPr>
          <a:xfrm>
            <a:off x="9246503" y="4028105"/>
            <a:ext cx="1659416" cy="337495"/>
          </a:xfrm>
          <a:prstGeom prst="rect">
            <a:avLst/>
          </a:prstGeom>
        </p:spPr>
        <p:txBody>
          <a:bodyPr lIns="0" rIns="0"/>
          <a:lstStyle>
            <a:lvl1pPr marL="228600" indent="-228600" algn="l" defTabSz="914400" rtl="0" eaLnBrk="1" latinLnBrk="0" hangingPunct="1">
              <a:lnSpc>
                <a:spcPct val="100000"/>
              </a:lnSpc>
              <a:spcBef>
                <a:spcPts val="1000"/>
              </a:spcBef>
              <a:buClr>
                <a:schemeClr val="accent5"/>
              </a:buClr>
              <a:buSzPct val="75000"/>
              <a:buFont typeface="Arial" panose="020B0604020202020204" pitchFamily="34" charset="0"/>
              <a:buChar char="•"/>
              <a:defRPr sz="2000" kern="1200" spc="-30">
                <a:solidFill>
                  <a:schemeClr val="tx1"/>
                </a:solidFill>
                <a:latin typeface="Open Sans" charset="0"/>
                <a:ea typeface="Open Sans" charset="0"/>
                <a:cs typeface="Open Sans" charset="0"/>
              </a:defRPr>
            </a:lvl1pPr>
            <a:lvl2pPr marL="6858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800" kern="1200" spc="-30">
                <a:solidFill>
                  <a:schemeClr val="tx1"/>
                </a:solidFill>
                <a:latin typeface="Open Sans" charset="0"/>
                <a:ea typeface="Open Sans" charset="0"/>
                <a:cs typeface="Open Sans" charset="0"/>
              </a:defRPr>
            </a:lvl2pPr>
            <a:lvl3pPr marL="11430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600" kern="1200" spc="-30">
                <a:solidFill>
                  <a:schemeClr val="tx1"/>
                </a:solidFill>
                <a:latin typeface="Open Sans" charset="0"/>
                <a:ea typeface="Open Sans" charset="0"/>
                <a:cs typeface="Open Sans" charset="0"/>
              </a:defRPr>
            </a:lvl3pPr>
            <a:lvl4pPr marL="16002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Open Sans" charset="0"/>
                <a:ea typeface="Open Sans" charset="0"/>
                <a:cs typeface="Open Sans" charset="0"/>
              </a:defRPr>
            </a:lvl4pPr>
            <a:lvl5pPr marL="20574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Open Sans" charset="0"/>
                <a:ea typeface="Open Sans" charset="0"/>
                <a:cs typeface="Open Sans"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85000"/>
              </a:lnSpc>
              <a:spcBef>
                <a:spcPts val="0"/>
              </a:spcBef>
              <a:spcAft>
                <a:spcPts val="0"/>
              </a:spcAft>
              <a:buClr>
                <a:srgbClr val="787878"/>
              </a:buClr>
              <a:buSzPct val="75000"/>
              <a:buFont typeface="Arial" panose="020B0604020202020204" pitchFamily="34" charset="0"/>
              <a:buNone/>
              <a:tabLst/>
              <a:defRPr/>
            </a:pPr>
            <a:r>
              <a:rPr kumimoji="0" lang="en-US" sz="1600" b="1" i="0" u="none" strike="noStrike" kern="1200" cap="none" spc="-30" normalizeH="0" baseline="0" noProof="0">
                <a:ln>
                  <a:noFill/>
                </a:ln>
                <a:solidFill>
                  <a:srgbClr val="000000"/>
                </a:solidFill>
                <a:effectLst/>
                <a:uLnTx/>
                <a:uFillTx/>
                <a:latin typeface="Open Sans"/>
                <a:ea typeface="Chronicle Display Black" charset="0"/>
                <a:cs typeface="Chronicle Display Black" charset="0"/>
              </a:rPr>
              <a:t>Nasser Qadri</a:t>
            </a:r>
          </a:p>
          <a:p>
            <a:pPr marL="0" marR="0" lvl="0" indent="0" algn="ctr" defTabSz="914400" rtl="0" eaLnBrk="1" fontAlgn="auto" latinLnBrk="0" hangingPunct="1">
              <a:lnSpc>
                <a:spcPct val="85000"/>
              </a:lnSpc>
              <a:spcBef>
                <a:spcPts val="0"/>
              </a:spcBef>
              <a:spcAft>
                <a:spcPts val="0"/>
              </a:spcAft>
              <a:buClr>
                <a:srgbClr val="787878"/>
              </a:buClr>
              <a:buSzPct val="75000"/>
              <a:buFont typeface="Arial" panose="020B0604020202020204" pitchFamily="34" charset="0"/>
              <a:buNone/>
              <a:tabLst/>
              <a:defRPr/>
            </a:pPr>
            <a:r>
              <a:rPr lang="en-US" sz="1600" i="1">
                <a:solidFill>
                  <a:srgbClr val="000000"/>
                </a:solidFill>
                <a:latin typeface="Open Sans"/>
                <a:ea typeface="Chronicle Display Black" charset="0"/>
                <a:cs typeface="Chronicle Display Black" charset="0"/>
              </a:rPr>
              <a:t>NLP Oracle</a:t>
            </a:r>
            <a:endParaRPr kumimoji="0" lang="en-US" sz="1600" i="1" u="none" strike="noStrike" kern="1200" cap="none" spc="-30" normalizeH="0" baseline="0" noProof="0">
              <a:ln>
                <a:noFill/>
              </a:ln>
              <a:solidFill>
                <a:srgbClr val="000000"/>
              </a:solidFill>
              <a:effectLst/>
              <a:uLnTx/>
              <a:uFillTx/>
              <a:latin typeface="Open Sans"/>
              <a:ea typeface="Chronicle Display Black" charset="0"/>
              <a:cs typeface="Chronicle Display Black" charset="0"/>
            </a:endParaRPr>
          </a:p>
        </p:txBody>
      </p:sp>
      <p:sp>
        <p:nvSpPr>
          <p:cNvPr id="22" name="Text Placeholder 31">
            <a:extLst>
              <a:ext uri="{FF2B5EF4-FFF2-40B4-BE49-F238E27FC236}">
                <a16:creationId xmlns:a16="http://schemas.microsoft.com/office/drawing/2014/main" id="{382C6FDC-9485-48B4-BF7F-ECFA00CFD1C3}"/>
              </a:ext>
            </a:extLst>
          </p:cNvPr>
          <p:cNvSpPr txBox="1">
            <a:spLocks/>
          </p:cNvSpPr>
          <p:nvPr/>
        </p:nvSpPr>
        <p:spPr>
          <a:xfrm>
            <a:off x="7060656" y="4537215"/>
            <a:ext cx="1788314" cy="1445982"/>
          </a:xfrm>
          <a:prstGeom prst="rect">
            <a:avLst/>
          </a:prstGeom>
        </p:spPr>
        <p:txBody>
          <a:bodyPr lIns="0" tIns="45720" rIns="0" bIns="45720" anchor="t"/>
          <a:lstStyle>
            <a:lvl1pPr marL="228600" indent="-228600" algn="l" defTabSz="914400" rtl="0" eaLnBrk="1" latinLnBrk="0" hangingPunct="1">
              <a:lnSpc>
                <a:spcPct val="100000"/>
              </a:lnSpc>
              <a:spcBef>
                <a:spcPts val="1000"/>
              </a:spcBef>
              <a:buClr>
                <a:schemeClr val="accent5"/>
              </a:buClr>
              <a:buSzPct val="75000"/>
              <a:buFont typeface="Arial" panose="020B0604020202020204" pitchFamily="34" charset="0"/>
              <a:buChar char="•"/>
              <a:defRPr sz="2000" kern="1200" spc="-30">
                <a:solidFill>
                  <a:schemeClr val="tx1"/>
                </a:solidFill>
                <a:latin typeface="Open Sans" charset="0"/>
                <a:ea typeface="Open Sans" charset="0"/>
                <a:cs typeface="Open Sans" charset="0"/>
              </a:defRPr>
            </a:lvl1pPr>
            <a:lvl2pPr marL="6858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800" kern="1200" spc="-30">
                <a:solidFill>
                  <a:schemeClr val="tx1"/>
                </a:solidFill>
                <a:latin typeface="Open Sans" charset="0"/>
                <a:ea typeface="Open Sans" charset="0"/>
                <a:cs typeface="Open Sans" charset="0"/>
              </a:defRPr>
            </a:lvl2pPr>
            <a:lvl3pPr marL="11430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600" kern="1200" spc="-30">
                <a:solidFill>
                  <a:schemeClr val="tx1"/>
                </a:solidFill>
                <a:latin typeface="Open Sans" charset="0"/>
                <a:ea typeface="Open Sans" charset="0"/>
                <a:cs typeface="Open Sans" charset="0"/>
              </a:defRPr>
            </a:lvl3pPr>
            <a:lvl4pPr marL="16002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Open Sans" charset="0"/>
                <a:ea typeface="Open Sans" charset="0"/>
                <a:cs typeface="Open Sans" charset="0"/>
              </a:defRPr>
            </a:lvl4pPr>
            <a:lvl5pPr marL="20574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Open Sans" charset="0"/>
                <a:ea typeface="Open Sans" charset="0"/>
                <a:cs typeface="Open Sans"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Clr>
                <a:srgbClr val="787878"/>
              </a:buClr>
              <a:buNone/>
              <a:defRPr/>
            </a:pPr>
            <a:r>
              <a:rPr lang="en-US" sz="1100" u="sng">
                <a:solidFill>
                  <a:srgbClr val="000000"/>
                </a:solidFill>
                <a:latin typeface="Open Sans"/>
                <a:cs typeface="Open Sans"/>
              </a:rPr>
              <a:t>Background:  </a:t>
            </a:r>
          </a:p>
          <a:p>
            <a:pPr marL="0" indent="0">
              <a:spcBef>
                <a:spcPts val="0"/>
              </a:spcBef>
              <a:buClr>
                <a:srgbClr val="787878"/>
              </a:buClr>
              <a:buNone/>
              <a:defRPr/>
            </a:pPr>
            <a:r>
              <a:rPr lang="en-US" sz="1100">
                <a:solidFill>
                  <a:srgbClr val="000000"/>
                </a:solidFill>
                <a:latin typeface="Open Sans"/>
                <a:cs typeface="Open Sans"/>
              </a:rPr>
              <a:t>Data Analytics and Visualization</a:t>
            </a:r>
          </a:p>
          <a:p>
            <a:pPr marL="0" indent="0">
              <a:spcBef>
                <a:spcPts val="0"/>
              </a:spcBef>
              <a:buClr>
                <a:srgbClr val="787878"/>
              </a:buClr>
              <a:buNone/>
              <a:defRPr/>
            </a:pPr>
            <a:endParaRPr lang="en-US" sz="1100">
              <a:solidFill>
                <a:srgbClr val="000000"/>
              </a:solidFill>
              <a:latin typeface="Open Sans"/>
              <a:cs typeface="Open Sans"/>
            </a:endParaRPr>
          </a:p>
          <a:p>
            <a:pPr marL="0" indent="0">
              <a:spcBef>
                <a:spcPts val="0"/>
              </a:spcBef>
              <a:buClr>
                <a:srgbClr val="787878"/>
              </a:buClr>
              <a:buNone/>
              <a:defRPr/>
            </a:pPr>
            <a:r>
              <a:rPr lang="en-US" sz="1100" u="sng">
                <a:solidFill>
                  <a:srgbClr val="000000"/>
                </a:solidFill>
                <a:latin typeface="Open Sans"/>
                <a:cs typeface="Open Sans"/>
              </a:rPr>
              <a:t>Current Project: </a:t>
            </a:r>
          </a:p>
          <a:p>
            <a:pPr marL="0" indent="0">
              <a:spcBef>
                <a:spcPts val="0"/>
              </a:spcBef>
              <a:buClr>
                <a:srgbClr val="787878"/>
              </a:buClr>
              <a:buNone/>
              <a:defRPr/>
            </a:pPr>
            <a:r>
              <a:rPr lang="en-US" sz="1100">
                <a:solidFill>
                  <a:srgbClr val="000000"/>
                </a:solidFill>
                <a:latin typeface="Open Sans"/>
                <a:cs typeface="Open Sans"/>
              </a:rPr>
              <a:t>CBP AMO Budget</a:t>
            </a:r>
          </a:p>
          <a:p>
            <a:pPr marL="0" lvl="0" indent="0">
              <a:spcBef>
                <a:spcPts val="0"/>
              </a:spcBef>
              <a:buClr>
                <a:srgbClr val="787878"/>
              </a:buClr>
              <a:buNone/>
              <a:defRPr/>
            </a:pPr>
            <a:endParaRPr lang="en-US" sz="1100">
              <a:solidFill>
                <a:srgbClr val="000000"/>
              </a:solidFill>
              <a:latin typeface="Open Sans"/>
              <a:cs typeface="Open Sans"/>
            </a:endParaRPr>
          </a:p>
          <a:p>
            <a:pPr marL="0" lvl="0" indent="0">
              <a:spcBef>
                <a:spcPts val="0"/>
              </a:spcBef>
              <a:buClr>
                <a:srgbClr val="787878"/>
              </a:buClr>
              <a:buNone/>
              <a:defRPr/>
            </a:pPr>
            <a:r>
              <a:rPr lang="en-US" sz="1100" u="sng">
                <a:solidFill>
                  <a:srgbClr val="000000"/>
                </a:solidFill>
                <a:latin typeface="Open Sans"/>
                <a:cs typeface="Open Sans"/>
              </a:rPr>
              <a:t>Role on Team: </a:t>
            </a:r>
          </a:p>
          <a:p>
            <a:pPr marL="0" lvl="0" indent="0">
              <a:spcBef>
                <a:spcPts val="0"/>
              </a:spcBef>
              <a:buClr>
                <a:srgbClr val="787878"/>
              </a:buClr>
              <a:buNone/>
              <a:defRPr/>
            </a:pPr>
            <a:r>
              <a:rPr lang="en-US" sz="1100">
                <a:solidFill>
                  <a:srgbClr val="000000"/>
                </a:solidFill>
                <a:latin typeface="Open Sans"/>
                <a:cs typeface="Open Sans"/>
              </a:rPr>
              <a:t>PDF/Text Scraper</a:t>
            </a:r>
          </a:p>
        </p:txBody>
      </p:sp>
      <p:sp>
        <p:nvSpPr>
          <p:cNvPr id="24" name="Text Placeholder 31">
            <a:extLst>
              <a:ext uri="{FF2B5EF4-FFF2-40B4-BE49-F238E27FC236}">
                <a16:creationId xmlns:a16="http://schemas.microsoft.com/office/drawing/2014/main" id="{44D7A817-C209-47D4-BDEC-937F25C44B72}"/>
              </a:ext>
            </a:extLst>
          </p:cNvPr>
          <p:cNvSpPr txBox="1">
            <a:spLocks/>
          </p:cNvSpPr>
          <p:nvPr/>
        </p:nvSpPr>
        <p:spPr>
          <a:xfrm>
            <a:off x="9198963" y="4537215"/>
            <a:ext cx="1788314" cy="1445982"/>
          </a:xfrm>
          <a:prstGeom prst="rect">
            <a:avLst/>
          </a:prstGeom>
        </p:spPr>
        <p:txBody>
          <a:bodyPr lIns="0" rIns="0" anchor="t"/>
          <a:lstStyle>
            <a:lvl1pPr marL="228600" indent="-228600" algn="l" defTabSz="914400" rtl="0" eaLnBrk="1" latinLnBrk="0" hangingPunct="1">
              <a:lnSpc>
                <a:spcPct val="100000"/>
              </a:lnSpc>
              <a:spcBef>
                <a:spcPts val="1000"/>
              </a:spcBef>
              <a:buClr>
                <a:schemeClr val="accent5"/>
              </a:buClr>
              <a:buSzPct val="75000"/>
              <a:buFont typeface="Arial" panose="020B0604020202020204" pitchFamily="34" charset="0"/>
              <a:buChar char="•"/>
              <a:defRPr sz="2000" kern="1200" spc="-30">
                <a:solidFill>
                  <a:schemeClr val="tx1"/>
                </a:solidFill>
                <a:latin typeface="Open Sans" charset="0"/>
                <a:ea typeface="Open Sans" charset="0"/>
                <a:cs typeface="Open Sans" charset="0"/>
              </a:defRPr>
            </a:lvl1pPr>
            <a:lvl2pPr marL="6858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800" kern="1200" spc="-30">
                <a:solidFill>
                  <a:schemeClr val="tx1"/>
                </a:solidFill>
                <a:latin typeface="Open Sans" charset="0"/>
                <a:ea typeface="Open Sans" charset="0"/>
                <a:cs typeface="Open Sans" charset="0"/>
              </a:defRPr>
            </a:lvl2pPr>
            <a:lvl3pPr marL="11430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600" kern="1200" spc="-30">
                <a:solidFill>
                  <a:schemeClr val="tx1"/>
                </a:solidFill>
                <a:latin typeface="Open Sans" charset="0"/>
                <a:ea typeface="Open Sans" charset="0"/>
                <a:cs typeface="Open Sans" charset="0"/>
              </a:defRPr>
            </a:lvl3pPr>
            <a:lvl4pPr marL="16002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Open Sans" charset="0"/>
                <a:ea typeface="Open Sans" charset="0"/>
                <a:cs typeface="Open Sans" charset="0"/>
              </a:defRPr>
            </a:lvl4pPr>
            <a:lvl5pPr marL="20574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Open Sans" charset="0"/>
                <a:ea typeface="Open Sans" charset="0"/>
                <a:cs typeface="Open Sans"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spcBef>
                <a:spcPts val="0"/>
              </a:spcBef>
              <a:buClr>
                <a:srgbClr val="787878"/>
              </a:buClr>
              <a:buNone/>
              <a:defRPr/>
            </a:pPr>
            <a:r>
              <a:rPr lang="en-US" sz="1100" u="sng">
                <a:solidFill>
                  <a:srgbClr val="000000"/>
                </a:solidFill>
                <a:latin typeface="Open Sans"/>
                <a:cs typeface="Open Sans"/>
              </a:rPr>
              <a:t>Background: </a:t>
            </a:r>
          </a:p>
          <a:p>
            <a:pPr marL="0" lvl="0" indent="0">
              <a:spcBef>
                <a:spcPts val="0"/>
              </a:spcBef>
              <a:buClr>
                <a:srgbClr val="787878"/>
              </a:buClr>
              <a:buNone/>
              <a:defRPr/>
            </a:pPr>
            <a:r>
              <a:rPr lang="en-US" sz="1100">
                <a:solidFill>
                  <a:srgbClr val="000000"/>
                </a:solidFill>
                <a:latin typeface="Open Sans"/>
                <a:cs typeface="Open Sans"/>
              </a:rPr>
              <a:t>Data Science</a:t>
            </a:r>
          </a:p>
          <a:p>
            <a:pPr marL="0" lvl="0" indent="0">
              <a:spcBef>
                <a:spcPts val="0"/>
              </a:spcBef>
              <a:buClr>
                <a:srgbClr val="787878"/>
              </a:buClr>
              <a:buNone/>
              <a:defRPr/>
            </a:pPr>
            <a:endParaRPr lang="en-US" sz="1100">
              <a:solidFill>
                <a:srgbClr val="000000"/>
              </a:solidFill>
              <a:latin typeface="Open Sans"/>
              <a:cs typeface="Open Sans"/>
            </a:endParaRPr>
          </a:p>
          <a:p>
            <a:pPr marL="0" lvl="0" indent="0">
              <a:spcBef>
                <a:spcPts val="0"/>
              </a:spcBef>
              <a:buClr>
                <a:srgbClr val="787878"/>
              </a:buClr>
              <a:buNone/>
              <a:defRPr/>
            </a:pPr>
            <a:r>
              <a:rPr lang="en-US" sz="1100" u="sng">
                <a:solidFill>
                  <a:srgbClr val="000000"/>
                </a:solidFill>
                <a:latin typeface="Open Sans"/>
                <a:cs typeface="Open Sans"/>
              </a:rPr>
              <a:t>Current Project: </a:t>
            </a:r>
          </a:p>
          <a:p>
            <a:pPr marL="0" lvl="0" indent="0">
              <a:spcBef>
                <a:spcPts val="0"/>
              </a:spcBef>
              <a:buClr>
                <a:srgbClr val="787878"/>
              </a:buClr>
              <a:buNone/>
              <a:defRPr/>
            </a:pPr>
            <a:r>
              <a:rPr lang="en-US" sz="1100">
                <a:solidFill>
                  <a:srgbClr val="000000"/>
                </a:solidFill>
                <a:latin typeface="Open Sans"/>
                <a:cs typeface="Open Sans"/>
              </a:rPr>
              <a:t>Department of State, Center for Analytics</a:t>
            </a:r>
          </a:p>
          <a:p>
            <a:pPr marL="0" lvl="0" indent="0">
              <a:spcBef>
                <a:spcPts val="0"/>
              </a:spcBef>
              <a:buClr>
                <a:srgbClr val="787878"/>
              </a:buClr>
              <a:buNone/>
              <a:defRPr/>
            </a:pPr>
            <a:endParaRPr lang="en-US" sz="1100">
              <a:solidFill>
                <a:srgbClr val="000000"/>
              </a:solidFill>
              <a:latin typeface="Open Sans"/>
              <a:cs typeface="Open Sans"/>
            </a:endParaRPr>
          </a:p>
          <a:p>
            <a:pPr marL="0" lvl="0" indent="0">
              <a:spcBef>
                <a:spcPts val="0"/>
              </a:spcBef>
              <a:buClr>
                <a:srgbClr val="787878"/>
              </a:buClr>
              <a:buNone/>
              <a:defRPr/>
            </a:pPr>
            <a:r>
              <a:rPr lang="en-US" sz="1100" u="sng">
                <a:solidFill>
                  <a:srgbClr val="000000"/>
                </a:solidFill>
                <a:latin typeface="Open Sans"/>
                <a:cs typeface="Open Sans"/>
              </a:rPr>
              <a:t>Role on Team: </a:t>
            </a:r>
          </a:p>
          <a:p>
            <a:pPr marL="0" lvl="0" indent="0">
              <a:spcBef>
                <a:spcPts val="0"/>
              </a:spcBef>
              <a:buClr>
                <a:srgbClr val="787878"/>
              </a:buClr>
              <a:buNone/>
              <a:defRPr/>
            </a:pPr>
            <a:r>
              <a:rPr lang="en-US" sz="1100">
                <a:solidFill>
                  <a:srgbClr val="000000"/>
                </a:solidFill>
                <a:latin typeface="Open Sans"/>
                <a:cs typeface="Open Sans"/>
              </a:rPr>
              <a:t>Mentor on all things analytics, strategy, and NLP</a:t>
            </a:r>
          </a:p>
        </p:txBody>
      </p:sp>
      <p:pic>
        <p:nvPicPr>
          <p:cNvPr id="25" name="Picture 24">
            <a:extLst>
              <a:ext uri="{FF2B5EF4-FFF2-40B4-BE49-F238E27FC236}">
                <a16:creationId xmlns:a16="http://schemas.microsoft.com/office/drawing/2014/main" id="{3CB5D0DF-048F-44FA-80D8-A623D09EDEB0}"/>
              </a:ext>
            </a:extLst>
          </p:cNvPr>
          <p:cNvPicPr>
            <a:picLocks noChangeAspect="1"/>
          </p:cNvPicPr>
          <p:nvPr/>
        </p:nvPicPr>
        <p:blipFill>
          <a:blip r:embed="rId3">
            <a:duotone>
              <a:prstClr val="black"/>
              <a:schemeClr val="tx2">
                <a:tint val="45000"/>
                <a:satMod val="400000"/>
              </a:schemeClr>
            </a:duotone>
          </a:blip>
          <a:stretch>
            <a:fillRect/>
          </a:stretch>
        </p:blipFill>
        <p:spPr>
          <a:xfrm>
            <a:off x="730856" y="2189189"/>
            <a:ext cx="1690977" cy="1690977"/>
          </a:xfrm>
          <a:prstGeom prst="rect">
            <a:avLst/>
          </a:prstGeom>
        </p:spPr>
      </p:pic>
      <p:pic>
        <p:nvPicPr>
          <p:cNvPr id="27" name="Picture 26">
            <a:extLst>
              <a:ext uri="{FF2B5EF4-FFF2-40B4-BE49-F238E27FC236}">
                <a16:creationId xmlns:a16="http://schemas.microsoft.com/office/drawing/2014/main" id="{D550237F-78A3-4E77-9F99-8BD7A75559C1}"/>
              </a:ext>
            </a:extLst>
          </p:cNvPr>
          <p:cNvPicPr>
            <a:picLocks noChangeAspect="1"/>
          </p:cNvPicPr>
          <p:nvPr/>
        </p:nvPicPr>
        <p:blipFill>
          <a:blip r:embed="rId4">
            <a:duotone>
              <a:prstClr val="black"/>
              <a:schemeClr val="tx2">
                <a:tint val="45000"/>
                <a:satMod val="400000"/>
              </a:schemeClr>
            </a:duotone>
          </a:blip>
          <a:stretch>
            <a:fillRect/>
          </a:stretch>
        </p:blipFill>
        <p:spPr>
          <a:xfrm>
            <a:off x="2811917" y="2148139"/>
            <a:ext cx="1732027" cy="1732027"/>
          </a:xfrm>
          <a:prstGeom prst="rect">
            <a:avLst/>
          </a:prstGeom>
        </p:spPr>
      </p:pic>
      <p:pic>
        <p:nvPicPr>
          <p:cNvPr id="28" name="Picture 27">
            <a:extLst>
              <a:ext uri="{FF2B5EF4-FFF2-40B4-BE49-F238E27FC236}">
                <a16:creationId xmlns:a16="http://schemas.microsoft.com/office/drawing/2014/main" id="{C25EF37D-A6B2-44A8-997E-2ED2901DD2BC}"/>
              </a:ext>
            </a:extLst>
          </p:cNvPr>
          <p:cNvPicPr>
            <a:picLocks noChangeAspect="1"/>
          </p:cNvPicPr>
          <p:nvPr/>
        </p:nvPicPr>
        <p:blipFill>
          <a:blip r:embed="rId5">
            <a:duotone>
              <a:prstClr val="black"/>
              <a:schemeClr val="tx2">
                <a:tint val="45000"/>
                <a:satMod val="400000"/>
              </a:schemeClr>
            </a:duotone>
          </a:blip>
          <a:stretch>
            <a:fillRect/>
          </a:stretch>
        </p:blipFill>
        <p:spPr>
          <a:xfrm>
            <a:off x="4923467" y="2159909"/>
            <a:ext cx="1761307" cy="1761307"/>
          </a:xfrm>
          <a:prstGeom prst="rect">
            <a:avLst/>
          </a:prstGeom>
        </p:spPr>
      </p:pic>
      <p:pic>
        <p:nvPicPr>
          <p:cNvPr id="31" name="Picture 30">
            <a:extLst>
              <a:ext uri="{FF2B5EF4-FFF2-40B4-BE49-F238E27FC236}">
                <a16:creationId xmlns:a16="http://schemas.microsoft.com/office/drawing/2014/main" id="{50404AB4-06EC-4BA4-B14C-C9D2225709E0}"/>
              </a:ext>
            </a:extLst>
          </p:cNvPr>
          <p:cNvPicPr>
            <a:picLocks noChangeAspect="1"/>
          </p:cNvPicPr>
          <p:nvPr/>
        </p:nvPicPr>
        <p:blipFill>
          <a:blip r:embed="rId6">
            <a:duotone>
              <a:prstClr val="black"/>
              <a:schemeClr val="tx2">
                <a:tint val="45000"/>
                <a:satMod val="400000"/>
              </a:schemeClr>
            </a:duotone>
          </a:blip>
          <a:stretch>
            <a:fillRect/>
          </a:stretch>
        </p:blipFill>
        <p:spPr>
          <a:xfrm>
            <a:off x="9207531" y="2157664"/>
            <a:ext cx="1732027" cy="1732027"/>
          </a:xfrm>
          <a:prstGeom prst="rect">
            <a:avLst/>
          </a:prstGeom>
        </p:spPr>
      </p:pic>
      <p:pic>
        <p:nvPicPr>
          <p:cNvPr id="32" name="Picture 31">
            <a:extLst>
              <a:ext uri="{FF2B5EF4-FFF2-40B4-BE49-F238E27FC236}">
                <a16:creationId xmlns:a16="http://schemas.microsoft.com/office/drawing/2014/main" id="{41D17EFD-803F-4C1D-9415-5EAAD157794F}"/>
              </a:ext>
            </a:extLst>
          </p:cNvPr>
          <p:cNvPicPr>
            <a:picLocks noChangeAspect="1"/>
          </p:cNvPicPr>
          <p:nvPr/>
        </p:nvPicPr>
        <p:blipFill>
          <a:blip r:embed="rId7">
            <a:duotone>
              <a:prstClr val="black"/>
              <a:schemeClr val="tx2">
                <a:tint val="45000"/>
                <a:satMod val="400000"/>
              </a:schemeClr>
            </a:duotone>
          </a:blip>
          <a:stretch>
            <a:fillRect/>
          </a:stretch>
        </p:blipFill>
        <p:spPr>
          <a:xfrm>
            <a:off x="7088800" y="2189189"/>
            <a:ext cx="1732027" cy="1732027"/>
          </a:xfrm>
          <a:prstGeom prst="rect">
            <a:avLst/>
          </a:prstGeom>
        </p:spPr>
      </p:pic>
    </p:spTree>
    <p:extLst>
      <p:ext uri="{BB962C8B-B14F-4D97-AF65-F5344CB8AC3E}">
        <p14:creationId xmlns:p14="http://schemas.microsoft.com/office/powerpoint/2010/main" val="31951615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66FED56E-D544-49CE-A9FC-F6312D45FE08}"/>
              </a:ext>
            </a:extLst>
          </p:cNvPr>
          <p:cNvPicPr>
            <a:picLocks noChangeAspect="1"/>
          </p:cNvPicPr>
          <p:nvPr/>
        </p:nvPicPr>
        <p:blipFill>
          <a:blip r:embed="rId6">
            <a:duotone>
              <a:prstClr val="black"/>
              <a:schemeClr val="tx2">
                <a:tint val="45000"/>
                <a:satMod val="400000"/>
              </a:schemeClr>
            </a:duotone>
          </a:blip>
          <a:stretch>
            <a:fillRect/>
          </a:stretch>
        </p:blipFill>
        <p:spPr>
          <a:xfrm>
            <a:off x="5464098" y="0"/>
            <a:ext cx="6727901" cy="6858000"/>
          </a:xfrm>
          <a:prstGeom prst="rect">
            <a:avLst/>
          </a:prstGeom>
        </p:spPr>
      </p:pic>
      <p:graphicFrame>
        <p:nvGraphicFramePr>
          <p:cNvPr id="12" name="Object 11" hidden="1">
            <a:extLst>
              <a:ext uri="{FF2B5EF4-FFF2-40B4-BE49-F238E27FC236}">
                <a16:creationId xmlns:a16="http://schemas.microsoft.com/office/drawing/2014/main" id="{E1D1C782-230D-4C6C-BE33-D9D960AA7227}"/>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5122" name="think-cell Slide" r:id="rId7" imgW="395" imgH="396" progId="TCLayout.ActiveDocument.1">
                  <p:embed/>
                </p:oleObj>
              </mc:Choice>
              <mc:Fallback>
                <p:oleObj name="think-cell Slide" r:id="rId7" imgW="395" imgH="396" progId="TCLayout.ActiveDocument.1">
                  <p:embed/>
                  <p:pic>
                    <p:nvPicPr>
                      <p:cNvPr id="12" name="Object 11" hidden="1">
                        <a:extLst>
                          <a:ext uri="{FF2B5EF4-FFF2-40B4-BE49-F238E27FC236}">
                            <a16:creationId xmlns:a16="http://schemas.microsoft.com/office/drawing/2014/main" id="{E1D1C782-230D-4C6C-BE33-D9D960AA7227}"/>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14" name="Rectangle 13" hidden="1">
            <a:extLst>
              <a:ext uri="{FF2B5EF4-FFF2-40B4-BE49-F238E27FC236}">
                <a16:creationId xmlns:a16="http://schemas.microsoft.com/office/drawing/2014/main" id="{EF1CA1EA-A34B-4B5E-A3B1-BAEB9E519E8F}"/>
              </a:ext>
            </a:extLst>
          </p:cNvPr>
          <p:cNvSpPr/>
          <p:nvPr>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marR="0" lvl="0" indent="0" algn="ctr" defTabSz="914400" rtl="0" eaLnBrk="1" fontAlgn="auto" latinLnBrk="0" hangingPunct="1">
              <a:lnSpc>
                <a:spcPct val="8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FFFFFF"/>
              </a:solidFill>
              <a:effectLst/>
              <a:uLnTx/>
              <a:uFillTx/>
              <a:latin typeface="Chronicle Display Black"/>
              <a:ea typeface="+mn-ea"/>
              <a:cs typeface="+mn-cs"/>
              <a:sym typeface="Chronicle Display Black"/>
            </a:endParaRPr>
          </a:p>
        </p:txBody>
      </p:sp>
      <p:sp>
        <p:nvSpPr>
          <p:cNvPr id="3" name="Rectangle 2">
            <a:extLst>
              <a:ext uri="{FF2B5EF4-FFF2-40B4-BE49-F238E27FC236}">
                <a16:creationId xmlns:a16="http://schemas.microsoft.com/office/drawing/2014/main" id="{D68D7171-3B7F-4B94-98DA-A0BE303ABB51}"/>
              </a:ext>
            </a:extLst>
          </p:cNvPr>
          <p:cNvSpPr/>
          <p:nvPr/>
        </p:nvSpPr>
        <p:spPr>
          <a:xfrm>
            <a:off x="1" y="487741"/>
            <a:ext cx="6549656" cy="51320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Open Sans"/>
              <a:ea typeface="+mn-ea"/>
              <a:cs typeface="+mn-cs"/>
            </a:endParaRPr>
          </a:p>
        </p:txBody>
      </p:sp>
      <p:sp>
        <p:nvSpPr>
          <p:cNvPr id="5" name="Title 3">
            <a:extLst>
              <a:ext uri="{FF2B5EF4-FFF2-40B4-BE49-F238E27FC236}">
                <a16:creationId xmlns:a16="http://schemas.microsoft.com/office/drawing/2014/main" id="{975D6AC2-1D08-4420-8B6E-11FB3B928A21}"/>
              </a:ext>
            </a:extLst>
          </p:cNvPr>
          <p:cNvSpPr txBox="1">
            <a:spLocks/>
          </p:cNvSpPr>
          <p:nvPr/>
        </p:nvSpPr>
        <p:spPr>
          <a:xfrm>
            <a:off x="893457" y="1540209"/>
            <a:ext cx="5143502" cy="4622466"/>
          </a:xfrm>
          <a:prstGeom prst="rect">
            <a:avLst/>
          </a:prstGeom>
        </p:spPr>
        <p:txBody>
          <a:bodyPr lIns="91440" tIns="45720" rIns="91440" bIns="45720" anchor="t"/>
          <a:lstStyle>
            <a:lvl1pPr algn="l" defTabSz="914400" rtl="0" eaLnBrk="1" latinLnBrk="0" hangingPunct="1">
              <a:lnSpc>
                <a:spcPct val="80000"/>
              </a:lnSpc>
              <a:spcBef>
                <a:spcPct val="0"/>
              </a:spcBef>
              <a:buNone/>
              <a:defRPr sz="4800" b="0" i="0" kern="1200" cap="none" spc="-100" baseline="0">
                <a:solidFill>
                  <a:schemeClr val="tx1"/>
                </a:solidFill>
                <a:latin typeface="+mj-lt"/>
                <a:ea typeface="Bebas Neue" charset="0"/>
                <a:cs typeface="Chronicle Display Black"/>
              </a:defRPr>
            </a:lvl1pPr>
          </a:lstStyle>
          <a:p>
            <a:pPr lvl="0">
              <a:lnSpc>
                <a:spcPct val="90000"/>
              </a:lnSpc>
              <a:spcBef>
                <a:spcPts val="0"/>
              </a:spcBef>
              <a:spcAft>
                <a:spcPts val="1200"/>
              </a:spcAft>
              <a:defRPr/>
            </a:pPr>
            <a:r>
              <a:rPr lang="en-US" sz="2000" spc="0">
                <a:solidFill>
                  <a:srgbClr val="000000"/>
                </a:solidFill>
                <a:latin typeface="Open Sans"/>
                <a:ea typeface="Open Sans" panose="020B0606030504020204" pitchFamily="34" charset="0"/>
                <a:cs typeface="Open Sans" panose="020B0606030504020204" pitchFamily="34" charset="0"/>
              </a:rPr>
              <a:t>How does language in Police Use of Force policies differ between major US cities? Does language in these policies affect outcomes in trends related to police-caused fatalities?</a:t>
            </a:r>
            <a:br>
              <a:rPr lang="en-US" sz="2000" spc="0">
                <a:solidFill>
                  <a:srgbClr val="000000"/>
                </a:solidFill>
                <a:latin typeface="Open Sans"/>
                <a:ea typeface="Open Sans" panose="020B0606030504020204" pitchFamily="34" charset="0"/>
                <a:cs typeface="Open Sans" panose="020B0606030504020204" pitchFamily="34" charset="0"/>
              </a:rPr>
            </a:br>
            <a:endParaRPr lang="en-US" sz="2000" spc="0">
              <a:solidFill>
                <a:srgbClr val="000000"/>
              </a:solidFill>
              <a:latin typeface="Open Sans"/>
              <a:ea typeface="Open Sans" panose="020B0606030504020204" pitchFamily="34" charset="0"/>
              <a:cs typeface="Open Sans" panose="020B0606030504020204" pitchFamily="34" charset="0"/>
            </a:endParaRPr>
          </a:p>
          <a:p>
            <a:pPr lvl="0" defTabSz="1142609">
              <a:lnSpc>
                <a:spcPct val="100000"/>
              </a:lnSpc>
              <a:spcBef>
                <a:spcPts val="187"/>
              </a:spcBef>
              <a:buSzPct val="100000"/>
              <a:defRPr/>
            </a:pPr>
            <a:r>
              <a:rPr lang="en-US" sz="1400" spc="0">
                <a:solidFill>
                  <a:srgbClr val="000000"/>
                </a:solidFill>
                <a:latin typeface="Open Sans"/>
                <a:ea typeface="ヒラギノ角ゴ ProN W3" charset="0"/>
                <a:cs typeface="+mn-cs"/>
                <a:sym typeface="Gotham Book" charset="0"/>
              </a:rPr>
              <a:t>The results of this project/case study will:</a:t>
            </a:r>
          </a:p>
          <a:p>
            <a:pPr marL="285750" indent="-285750" defTabSz="1142609">
              <a:lnSpc>
                <a:spcPct val="100000"/>
              </a:lnSpc>
              <a:spcBef>
                <a:spcPts val="187"/>
              </a:spcBef>
              <a:buSzPct val="100000"/>
              <a:buFont typeface="Wingdings" panose="05000000000000000000" pitchFamily="2" charset="2"/>
              <a:buChar char="Ø"/>
              <a:defRPr/>
            </a:pPr>
            <a:r>
              <a:rPr lang="en-US" sz="1400" spc="0">
                <a:solidFill>
                  <a:srgbClr val="000000"/>
                </a:solidFill>
                <a:latin typeface="Open Sans"/>
                <a:ea typeface="ヒラギノ角ゴ ProN W3" charset="0"/>
                <a:cs typeface="+mn-cs"/>
                <a:sym typeface="Gotham Book" charset="0"/>
              </a:rPr>
              <a:t>Compare and determine the </a:t>
            </a:r>
            <a:r>
              <a:rPr lang="en-US" sz="1400" b="1" spc="0">
                <a:solidFill>
                  <a:srgbClr val="FDD300"/>
                </a:solidFill>
                <a:latin typeface="Open Sans"/>
                <a:ea typeface="ヒラギノ角ゴ ProN W3" charset="0"/>
                <a:cs typeface="+mn-cs"/>
                <a:sym typeface="Gotham Book" charset="0"/>
              </a:rPr>
              <a:t>similarity of language used </a:t>
            </a:r>
            <a:r>
              <a:rPr lang="en-US" sz="1400" spc="0">
                <a:solidFill>
                  <a:srgbClr val="000000"/>
                </a:solidFill>
                <a:latin typeface="Open Sans"/>
                <a:ea typeface="ヒラギノ角ゴ ProN W3" charset="0"/>
                <a:cs typeface="+mn-cs"/>
                <a:sym typeface="Gotham Book" charset="0"/>
              </a:rPr>
              <a:t>in Police Use of Force policies across major US cities</a:t>
            </a:r>
            <a:endParaRPr lang="en-US" sz="1400" spc="0">
              <a:solidFill>
                <a:srgbClr val="000000"/>
              </a:solidFill>
              <a:latin typeface="Open Sans"/>
              <a:ea typeface="ヒラギノ角ゴ ProN W3" charset="0"/>
              <a:cs typeface="+mn-cs"/>
            </a:endParaRPr>
          </a:p>
          <a:p>
            <a:pPr marL="285750" lvl="0" indent="-285750" defTabSz="1142609">
              <a:lnSpc>
                <a:spcPct val="100000"/>
              </a:lnSpc>
              <a:spcBef>
                <a:spcPts val="187"/>
              </a:spcBef>
              <a:buSzPct val="100000"/>
              <a:buFont typeface="Wingdings" panose="05000000000000000000" pitchFamily="2" charset="2"/>
              <a:buChar char="Ø"/>
              <a:defRPr/>
            </a:pPr>
            <a:r>
              <a:rPr lang="en-US" sz="1400" spc="0">
                <a:solidFill>
                  <a:srgbClr val="000000"/>
                </a:solidFill>
                <a:latin typeface="Open Sans"/>
                <a:ea typeface="ヒラギノ角ゴ ProN W3" charset="0"/>
                <a:cs typeface="+mn-cs"/>
                <a:sym typeface="Gotham Book" charset="0"/>
              </a:rPr>
              <a:t>Analyze </a:t>
            </a:r>
            <a:r>
              <a:rPr lang="en-US" sz="1400" b="1" spc="0">
                <a:solidFill>
                  <a:srgbClr val="FDD300"/>
                </a:solidFill>
                <a:latin typeface="Open Sans"/>
                <a:ea typeface="ヒラギノ角ゴ ProN W3" charset="0"/>
                <a:cs typeface="+mn-cs"/>
                <a:sym typeface="Gotham Book" charset="0"/>
              </a:rPr>
              <a:t>most frequent words and topics </a:t>
            </a:r>
            <a:r>
              <a:rPr lang="en-US" sz="1400" spc="0">
                <a:solidFill>
                  <a:srgbClr val="000000"/>
                </a:solidFill>
                <a:latin typeface="Open Sans"/>
                <a:ea typeface="ヒラギノ角ゴ ProN W3" charset="0"/>
                <a:cs typeface="+mn-cs"/>
                <a:sym typeface="Gotham Book" charset="0"/>
              </a:rPr>
              <a:t>within Use of Force policies</a:t>
            </a:r>
            <a:endParaRPr lang="en-US" sz="1400" spc="0">
              <a:solidFill>
                <a:srgbClr val="000000"/>
              </a:solidFill>
              <a:latin typeface="Open Sans"/>
              <a:ea typeface="ヒラギノ角ゴ ProN W3" charset="0"/>
              <a:cs typeface="+mn-cs"/>
            </a:endParaRPr>
          </a:p>
          <a:p>
            <a:pPr marL="285750" lvl="0" indent="-285750" defTabSz="1142609">
              <a:lnSpc>
                <a:spcPct val="100000"/>
              </a:lnSpc>
              <a:spcBef>
                <a:spcPts val="187"/>
              </a:spcBef>
              <a:buSzPct val="100000"/>
              <a:buFont typeface="Wingdings" panose="05000000000000000000" pitchFamily="2" charset="2"/>
              <a:buChar char="Ø"/>
              <a:defRPr/>
            </a:pPr>
            <a:r>
              <a:rPr lang="en-US" sz="1400" spc="0">
                <a:solidFill>
                  <a:srgbClr val="000000"/>
                </a:solidFill>
                <a:latin typeface="Open Sans"/>
                <a:ea typeface="ヒラギノ角ゴ ProN W3" charset="0"/>
                <a:cs typeface="+mn-cs"/>
                <a:sym typeface="Gotham Book" charset="0"/>
              </a:rPr>
              <a:t>Identify specific language that led to </a:t>
            </a:r>
            <a:r>
              <a:rPr lang="en-US" sz="1400" b="1" spc="0">
                <a:solidFill>
                  <a:srgbClr val="FDD300"/>
                </a:solidFill>
                <a:latin typeface="Open Sans"/>
                <a:ea typeface="ヒラギノ角ゴ ProN W3" charset="0"/>
                <a:cs typeface="+mn-cs"/>
                <a:sym typeface="Gotham Book" charset="0"/>
              </a:rPr>
              <a:t>positive and negative use of force outcomes</a:t>
            </a:r>
            <a:endParaRPr lang="en-US" sz="1400" b="1" spc="0">
              <a:solidFill>
                <a:srgbClr val="FDD300"/>
              </a:solidFill>
              <a:latin typeface="Open Sans"/>
              <a:ea typeface="ヒラギノ角ゴ ProN W3" charset="0"/>
              <a:cs typeface="+mn-cs"/>
            </a:endParaRPr>
          </a:p>
          <a:p>
            <a:pPr marL="285750" lvl="0" indent="-285750" defTabSz="1142609">
              <a:lnSpc>
                <a:spcPct val="100000"/>
              </a:lnSpc>
              <a:spcBef>
                <a:spcPts val="187"/>
              </a:spcBef>
              <a:buSzPct val="100000"/>
              <a:buFont typeface="Wingdings" panose="05000000000000000000" pitchFamily="2" charset="2"/>
              <a:buChar char="Ø"/>
              <a:defRPr/>
            </a:pPr>
            <a:r>
              <a:rPr lang="en-US" sz="1400" spc="0">
                <a:solidFill>
                  <a:srgbClr val="000000"/>
                </a:solidFill>
                <a:latin typeface="Open Sans"/>
                <a:ea typeface="ヒラギノ角ゴ ProN W3" charset="0"/>
                <a:cs typeface="+mn-cs"/>
                <a:sym typeface="Gotham Book" charset="0"/>
              </a:rPr>
              <a:t>Provide </a:t>
            </a:r>
            <a:r>
              <a:rPr lang="en-US" sz="1400" b="1" spc="0">
                <a:solidFill>
                  <a:srgbClr val="FDD300"/>
                </a:solidFill>
                <a:latin typeface="Open Sans"/>
                <a:ea typeface="ヒラギノ角ゴ ProN W3" charset="0"/>
                <a:cs typeface="+mn-cs"/>
                <a:sym typeface="Gotham Book" charset="0"/>
              </a:rPr>
              <a:t>suggestions for changing language </a:t>
            </a:r>
            <a:r>
              <a:rPr lang="en-US" sz="1400" spc="0">
                <a:solidFill>
                  <a:srgbClr val="000000"/>
                </a:solidFill>
                <a:latin typeface="Open Sans"/>
                <a:ea typeface="ヒラギノ角ゴ ProN W3" charset="0"/>
                <a:cs typeface="+mn-cs"/>
                <a:sym typeface="Gotham Book" charset="0"/>
              </a:rPr>
              <a:t>in Police Use of Force policies</a:t>
            </a:r>
            <a:endParaRPr lang="en-US" sz="1400" spc="0">
              <a:solidFill>
                <a:srgbClr val="000000"/>
              </a:solidFill>
              <a:latin typeface="Open Sans"/>
              <a:ea typeface="ヒラギノ角ゴ ProN W3" charset="0"/>
              <a:cs typeface="+mn-cs"/>
            </a:endParaRPr>
          </a:p>
        </p:txBody>
      </p:sp>
      <p:cxnSp>
        <p:nvCxnSpPr>
          <p:cNvPr id="6" name="Straight Connector 5">
            <a:extLst>
              <a:ext uri="{FF2B5EF4-FFF2-40B4-BE49-F238E27FC236}">
                <a16:creationId xmlns:a16="http://schemas.microsoft.com/office/drawing/2014/main" id="{DAD066B3-D227-4B23-8E54-93F052AF9ED1}"/>
              </a:ext>
            </a:extLst>
          </p:cNvPr>
          <p:cNvCxnSpPr>
            <a:cxnSpLocks/>
          </p:cNvCxnSpPr>
          <p:nvPr/>
        </p:nvCxnSpPr>
        <p:spPr>
          <a:xfrm>
            <a:off x="6485859" y="487740"/>
            <a:ext cx="0" cy="5132010"/>
          </a:xfrm>
          <a:prstGeom prst="line">
            <a:avLst/>
          </a:prstGeom>
          <a:ln w="127000">
            <a:solidFill>
              <a:schemeClr val="accent3"/>
            </a:solidFill>
          </a:ln>
        </p:spPr>
        <p:style>
          <a:lnRef idx="1">
            <a:schemeClr val="accent1"/>
          </a:lnRef>
          <a:fillRef idx="0">
            <a:schemeClr val="accent1"/>
          </a:fillRef>
          <a:effectRef idx="0">
            <a:schemeClr val="accent1"/>
          </a:effectRef>
          <a:fontRef idx="minor">
            <a:schemeClr val="tx1"/>
          </a:fontRef>
        </p:style>
      </p:cxnSp>
      <p:sp>
        <p:nvSpPr>
          <p:cNvPr id="16" name="Title 1">
            <a:extLst>
              <a:ext uri="{FF2B5EF4-FFF2-40B4-BE49-F238E27FC236}">
                <a16:creationId xmlns:a16="http://schemas.microsoft.com/office/drawing/2014/main" id="{D64AEC35-EF62-4C04-A9DA-2B7E4118C6E2}"/>
              </a:ext>
            </a:extLst>
          </p:cNvPr>
          <p:cNvSpPr>
            <a:spLocks noGrp="1"/>
          </p:cNvSpPr>
          <p:nvPr>
            <p:ph type="title"/>
          </p:nvPr>
        </p:nvSpPr>
        <p:spPr>
          <a:xfrm>
            <a:off x="914400" y="695325"/>
            <a:ext cx="10363200" cy="593725"/>
          </a:xfrm>
        </p:spPr>
        <p:txBody>
          <a:bodyPr/>
          <a:lstStyle/>
          <a:p>
            <a:r>
              <a:rPr lang="en-US"/>
              <a:t>Introduction: The Project</a:t>
            </a:r>
          </a:p>
        </p:txBody>
      </p:sp>
      <p:sp>
        <p:nvSpPr>
          <p:cNvPr id="17" name="Text Placeholder 55">
            <a:extLst>
              <a:ext uri="{FF2B5EF4-FFF2-40B4-BE49-F238E27FC236}">
                <a16:creationId xmlns:a16="http://schemas.microsoft.com/office/drawing/2014/main" id="{7D94BF5D-4C8C-4856-8401-63DE2EB2A31B}"/>
              </a:ext>
            </a:extLst>
          </p:cNvPr>
          <p:cNvSpPr>
            <a:spLocks noGrp="1"/>
          </p:cNvSpPr>
          <p:nvPr>
            <p:ph type="body" sz="quarter" idx="15"/>
          </p:nvPr>
        </p:nvSpPr>
        <p:spPr>
          <a:xfrm>
            <a:off x="914971" y="466344"/>
            <a:ext cx="3355848" cy="203200"/>
          </a:xfrm>
        </p:spPr>
        <p:txBody>
          <a:bodyPr/>
          <a:lstStyle/>
          <a:p>
            <a:r>
              <a:rPr lang="en-US"/>
              <a:t>INTRO</a:t>
            </a:r>
          </a:p>
        </p:txBody>
      </p:sp>
    </p:spTree>
    <p:extLst>
      <p:ext uri="{BB962C8B-B14F-4D97-AF65-F5344CB8AC3E}">
        <p14:creationId xmlns:p14="http://schemas.microsoft.com/office/powerpoint/2010/main" val="30478514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2" name="Object 31" hidden="1">
            <a:extLst>
              <a:ext uri="{FF2B5EF4-FFF2-40B4-BE49-F238E27FC236}">
                <a16:creationId xmlns:a16="http://schemas.microsoft.com/office/drawing/2014/main" id="{AF895EB0-90CF-4895-B391-40EC879A3DD8}"/>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6146" name="think-cell Slide" r:id="rId6" imgW="395" imgH="396" progId="TCLayout.ActiveDocument.1">
                  <p:embed/>
                </p:oleObj>
              </mc:Choice>
              <mc:Fallback>
                <p:oleObj name="think-cell Slide" r:id="rId6" imgW="395" imgH="396" progId="TCLayout.ActiveDocument.1">
                  <p:embed/>
                  <p:pic>
                    <p:nvPicPr>
                      <p:cNvPr id="32" name="Object 31" hidden="1">
                        <a:extLst>
                          <a:ext uri="{FF2B5EF4-FFF2-40B4-BE49-F238E27FC236}">
                            <a16:creationId xmlns:a16="http://schemas.microsoft.com/office/drawing/2014/main" id="{AF895EB0-90CF-4895-B391-40EC879A3DD8}"/>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31" name="Rectangle 30" hidden="1">
            <a:extLst>
              <a:ext uri="{FF2B5EF4-FFF2-40B4-BE49-F238E27FC236}">
                <a16:creationId xmlns:a16="http://schemas.microsoft.com/office/drawing/2014/main" id="{87233944-1AF5-4BFF-AC63-68DB9EE982CD}"/>
              </a:ext>
            </a:extLst>
          </p:cNvPr>
          <p:cNvSpPr/>
          <p:nvPr>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marR="0" lvl="0" indent="0" algn="ctr" defTabSz="914400" rtl="0" eaLnBrk="1" fontAlgn="auto" latinLnBrk="0" hangingPunct="1">
              <a:lnSpc>
                <a:spcPct val="8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FFFFFF"/>
              </a:solidFill>
              <a:effectLst/>
              <a:uLnTx/>
              <a:uFillTx/>
              <a:latin typeface="Chronicle Display Black"/>
              <a:ea typeface="+mn-ea"/>
              <a:cs typeface="+mn-cs"/>
              <a:sym typeface="Chronicle Display Black"/>
            </a:endParaRPr>
          </a:p>
        </p:txBody>
      </p:sp>
      <p:sp>
        <p:nvSpPr>
          <p:cNvPr id="2" name="Title 1">
            <a:extLst>
              <a:ext uri="{FF2B5EF4-FFF2-40B4-BE49-F238E27FC236}">
                <a16:creationId xmlns:a16="http://schemas.microsoft.com/office/drawing/2014/main" id="{1B02D9C1-56A9-469D-9108-E0B5B133A6F8}"/>
              </a:ext>
            </a:extLst>
          </p:cNvPr>
          <p:cNvSpPr>
            <a:spLocks noGrp="1"/>
          </p:cNvSpPr>
          <p:nvPr>
            <p:ph type="title"/>
          </p:nvPr>
        </p:nvSpPr>
        <p:spPr/>
        <p:txBody>
          <a:bodyPr/>
          <a:lstStyle/>
          <a:p>
            <a:r>
              <a:rPr lang="en-US"/>
              <a:t>Our Approach</a:t>
            </a:r>
          </a:p>
        </p:txBody>
      </p:sp>
      <p:sp>
        <p:nvSpPr>
          <p:cNvPr id="3" name="Text Placeholder 2">
            <a:extLst>
              <a:ext uri="{FF2B5EF4-FFF2-40B4-BE49-F238E27FC236}">
                <a16:creationId xmlns:a16="http://schemas.microsoft.com/office/drawing/2014/main" id="{C97DD858-2B96-4C7A-B5D2-7E5AA4F0BFB1}"/>
              </a:ext>
            </a:extLst>
          </p:cNvPr>
          <p:cNvSpPr>
            <a:spLocks noGrp="1"/>
          </p:cNvSpPr>
          <p:nvPr>
            <p:ph type="body" sz="quarter" idx="14"/>
          </p:nvPr>
        </p:nvSpPr>
        <p:spPr/>
        <p:txBody>
          <a:bodyPr/>
          <a:lstStyle/>
          <a:p>
            <a:r>
              <a:rPr lang="en-US"/>
              <a:t>When approaching this project, we went through three phases: data collection &amp; pre-processing, basic NLP analysis, and more advanced NLP similarity analysis.</a:t>
            </a:r>
          </a:p>
        </p:txBody>
      </p:sp>
      <p:sp>
        <p:nvSpPr>
          <p:cNvPr id="4" name="Text Placeholder 3">
            <a:extLst>
              <a:ext uri="{FF2B5EF4-FFF2-40B4-BE49-F238E27FC236}">
                <a16:creationId xmlns:a16="http://schemas.microsoft.com/office/drawing/2014/main" id="{08364ABC-A3A4-4A00-9DAE-71E6721D36B7}"/>
              </a:ext>
            </a:extLst>
          </p:cNvPr>
          <p:cNvSpPr>
            <a:spLocks noGrp="1"/>
          </p:cNvSpPr>
          <p:nvPr>
            <p:ph type="body" sz="quarter" idx="15"/>
          </p:nvPr>
        </p:nvSpPr>
        <p:spPr/>
        <p:txBody>
          <a:bodyPr/>
          <a:lstStyle/>
          <a:p>
            <a:r>
              <a:rPr lang="en-US"/>
              <a:t>Approach</a:t>
            </a:r>
          </a:p>
        </p:txBody>
      </p:sp>
      <p:cxnSp>
        <p:nvCxnSpPr>
          <p:cNvPr id="6" name="Straight Connector 5">
            <a:extLst>
              <a:ext uri="{FF2B5EF4-FFF2-40B4-BE49-F238E27FC236}">
                <a16:creationId xmlns:a16="http://schemas.microsoft.com/office/drawing/2014/main" id="{48A884FB-7111-4926-A3B0-F346228EAA6A}"/>
              </a:ext>
            </a:extLst>
          </p:cNvPr>
          <p:cNvCxnSpPr>
            <a:cxnSpLocks/>
          </p:cNvCxnSpPr>
          <p:nvPr/>
        </p:nvCxnSpPr>
        <p:spPr>
          <a:xfrm>
            <a:off x="908955" y="2197997"/>
            <a:ext cx="10443879" cy="864"/>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DACE2739-AF30-4642-AA28-52A154FFB741}"/>
              </a:ext>
            </a:extLst>
          </p:cNvPr>
          <p:cNvSpPr/>
          <p:nvPr/>
        </p:nvSpPr>
        <p:spPr>
          <a:xfrm>
            <a:off x="9433363" y="1861879"/>
            <a:ext cx="673100" cy="673100"/>
          </a:xfrm>
          <a:prstGeom prst="ellipse">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Open Sans"/>
              <a:ea typeface="+mn-ea"/>
              <a:cs typeface="+mn-cs"/>
            </a:endParaRPr>
          </a:p>
        </p:txBody>
      </p:sp>
      <p:sp>
        <p:nvSpPr>
          <p:cNvPr id="8" name="Oval 7">
            <a:extLst>
              <a:ext uri="{FF2B5EF4-FFF2-40B4-BE49-F238E27FC236}">
                <a16:creationId xmlns:a16="http://schemas.microsoft.com/office/drawing/2014/main" id="{9F696289-08CA-4D9F-A271-85217CA13DA3}"/>
              </a:ext>
            </a:extLst>
          </p:cNvPr>
          <p:cNvSpPr/>
          <p:nvPr/>
        </p:nvSpPr>
        <p:spPr>
          <a:xfrm>
            <a:off x="2083728" y="1861879"/>
            <a:ext cx="673100" cy="673100"/>
          </a:xfrm>
          <a:prstGeom prst="ellipse">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Open Sans"/>
              <a:ea typeface="+mn-ea"/>
              <a:cs typeface="+mn-cs"/>
            </a:endParaRPr>
          </a:p>
        </p:txBody>
      </p:sp>
      <p:sp>
        <p:nvSpPr>
          <p:cNvPr id="9" name="Oval 8">
            <a:extLst>
              <a:ext uri="{FF2B5EF4-FFF2-40B4-BE49-F238E27FC236}">
                <a16:creationId xmlns:a16="http://schemas.microsoft.com/office/drawing/2014/main" id="{AF7080BC-E9D9-46C3-BFD2-1036B3983D4B}"/>
              </a:ext>
            </a:extLst>
          </p:cNvPr>
          <p:cNvSpPr/>
          <p:nvPr/>
        </p:nvSpPr>
        <p:spPr>
          <a:xfrm>
            <a:off x="5932786" y="1861879"/>
            <a:ext cx="673100" cy="673100"/>
          </a:xfrm>
          <a:prstGeom prst="ellipse">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Open Sans"/>
              <a:ea typeface="+mn-ea"/>
              <a:cs typeface="+mn-cs"/>
            </a:endParaRPr>
          </a:p>
        </p:txBody>
      </p:sp>
      <p:sp>
        <p:nvSpPr>
          <p:cNvPr id="10" name="Rectangle 9">
            <a:extLst>
              <a:ext uri="{FF2B5EF4-FFF2-40B4-BE49-F238E27FC236}">
                <a16:creationId xmlns:a16="http://schemas.microsoft.com/office/drawing/2014/main" id="{D9848B93-5F78-4560-A7B8-12C18465B3F5}"/>
              </a:ext>
            </a:extLst>
          </p:cNvPr>
          <p:cNvSpPr/>
          <p:nvPr/>
        </p:nvSpPr>
        <p:spPr>
          <a:xfrm>
            <a:off x="911518" y="3408671"/>
            <a:ext cx="3017520" cy="2686313"/>
          </a:xfrm>
          <a:prstGeom prst="rect">
            <a:avLst/>
          </a:prstGeom>
        </p:spPr>
        <p:txBody>
          <a:bodyPr wrap="square">
            <a:spAutoFit/>
          </a:bodyPr>
          <a:lstStyle/>
          <a:p>
            <a:pPr marL="285750" marR="0" lvl="0" indent="-285750" algn="l" defTabSz="914400" rtl="0" eaLnBrk="1" fontAlgn="auto" latinLnBrk="0" hangingPunct="1">
              <a:lnSpc>
                <a:spcPct val="110000"/>
              </a:lnSpc>
              <a:spcBef>
                <a:spcPts val="0"/>
              </a:spcBef>
              <a:spcAft>
                <a:spcPts val="0"/>
              </a:spcAft>
              <a:buClrTx/>
              <a:buSzTx/>
              <a:buFont typeface="Arial" panose="020B0604020202020204" pitchFamily="34" charset="0"/>
              <a:buChar char="•"/>
              <a:tabLst/>
              <a:defRPr/>
            </a:pPr>
            <a:r>
              <a:rPr lang="en-US" sz="1400">
                <a:solidFill>
                  <a:srgbClr val="000000"/>
                </a:solidFill>
                <a:latin typeface="Open Sans"/>
                <a:ea typeface="Open Sans" charset="0"/>
                <a:cs typeface="Open Sans" charset="0"/>
              </a:rPr>
              <a:t>Collect Use of Force policies from 100 largest police departments in U.S.</a:t>
            </a:r>
          </a:p>
          <a:p>
            <a:pPr marL="285750" marR="0" lvl="0" indent="-285750" algn="l" defTabSz="914400" rtl="0" eaLnBrk="1" fontAlgn="auto" latinLnBrk="0" hangingPunct="1">
              <a:lnSpc>
                <a:spcPct val="11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Open Sans"/>
                <a:ea typeface="Open Sans" charset="0"/>
                <a:cs typeface="Open Sans" charset="0"/>
              </a:rPr>
              <a:t>Scrape text from policies, including PDF scraping techniques for policies in PDF format</a:t>
            </a:r>
          </a:p>
          <a:p>
            <a:pPr marL="285750" marR="0" lvl="0" indent="-285750" algn="l" defTabSz="914400" rtl="0" eaLnBrk="1" fontAlgn="auto" latinLnBrk="0" hangingPunct="1">
              <a:lnSpc>
                <a:spcPct val="11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Open Sans"/>
                <a:ea typeface="Open Sans" charset="0"/>
                <a:cs typeface="Open Sans" charset="0"/>
              </a:rPr>
              <a:t>Normalize, tokenize, and lemmatize text</a:t>
            </a:r>
          </a:p>
          <a:p>
            <a:pPr marL="285750" marR="0" lvl="0" indent="-285750" algn="l" defTabSz="914400" rtl="0" eaLnBrk="1" fontAlgn="auto" latinLnBrk="0" hangingPunct="1">
              <a:lnSpc>
                <a:spcPct val="110000"/>
              </a:lnSpc>
              <a:spcBef>
                <a:spcPts val="0"/>
              </a:spcBef>
              <a:spcAft>
                <a:spcPts val="0"/>
              </a:spcAft>
              <a:buClrTx/>
              <a:buSzTx/>
              <a:buFont typeface="Arial" panose="020B0604020202020204" pitchFamily="34" charset="0"/>
              <a:buChar char="•"/>
              <a:tabLst/>
              <a:defRPr/>
            </a:pPr>
            <a:r>
              <a:rPr lang="en-US" sz="1400">
                <a:solidFill>
                  <a:srgbClr val="000000"/>
                </a:solidFill>
                <a:latin typeface="Open Sans"/>
                <a:ea typeface="Open Sans" charset="0"/>
                <a:cs typeface="Open Sans" charset="0"/>
              </a:rPr>
              <a:t>Removal of stop words and insignificant words</a:t>
            </a:r>
            <a:endParaRPr kumimoji="0" lang="en-US" sz="1400" b="0" i="0" u="none" strike="noStrike" kern="1200" cap="none" spc="0" normalizeH="0" baseline="0" noProof="0">
              <a:ln>
                <a:noFill/>
              </a:ln>
              <a:solidFill>
                <a:srgbClr val="000000"/>
              </a:solidFill>
              <a:effectLst/>
              <a:uLnTx/>
              <a:uFillTx/>
              <a:latin typeface="Open Sans"/>
              <a:ea typeface="Open Sans" charset="0"/>
              <a:cs typeface="Open Sans" charset="0"/>
            </a:endParaRPr>
          </a:p>
        </p:txBody>
      </p:sp>
      <p:sp>
        <p:nvSpPr>
          <p:cNvPr id="11" name="Oval 10">
            <a:extLst>
              <a:ext uri="{FF2B5EF4-FFF2-40B4-BE49-F238E27FC236}">
                <a16:creationId xmlns:a16="http://schemas.microsoft.com/office/drawing/2014/main" id="{1345A180-33D4-4BA8-824F-899BC9460880}"/>
              </a:ext>
            </a:extLst>
          </p:cNvPr>
          <p:cNvSpPr/>
          <p:nvPr/>
        </p:nvSpPr>
        <p:spPr>
          <a:xfrm>
            <a:off x="4028911" y="2123389"/>
            <a:ext cx="150082" cy="150080"/>
          </a:xfrm>
          <a:prstGeom prst="ellipse">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Open Sans"/>
              <a:ea typeface="+mn-ea"/>
              <a:cs typeface="+mn-cs"/>
            </a:endParaRPr>
          </a:p>
        </p:txBody>
      </p:sp>
      <p:sp>
        <p:nvSpPr>
          <p:cNvPr id="13" name="Rectangle 12">
            <a:extLst>
              <a:ext uri="{FF2B5EF4-FFF2-40B4-BE49-F238E27FC236}">
                <a16:creationId xmlns:a16="http://schemas.microsoft.com/office/drawing/2014/main" id="{72256376-AAF0-4566-853B-2354F34A748B}"/>
              </a:ext>
            </a:extLst>
          </p:cNvPr>
          <p:cNvSpPr/>
          <p:nvPr/>
        </p:nvSpPr>
        <p:spPr>
          <a:xfrm>
            <a:off x="4760576" y="3408670"/>
            <a:ext cx="3017520" cy="2449325"/>
          </a:xfrm>
          <a:prstGeom prst="rect">
            <a:avLst/>
          </a:prstGeom>
        </p:spPr>
        <p:txBody>
          <a:bodyPr wrap="square">
            <a:spAutoFit/>
          </a:bodyPr>
          <a:lstStyle/>
          <a:p>
            <a:pPr marR="0" lvl="0" algn="l" defTabSz="914400" rtl="0" eaLnBrk="1" fontAlgn="auto" latinLnBrk="0" hangingPunct="1">
              <a:lnSpc>
                <a:spcPct val="110000"/>
              </a:lnSpc>
              <a:spcBef>
                <a:spcPts val="0"/>
              </a:spcBef>
              <a:spcAft>
                <a:spcPts val="0"/>
              </a:spcAft>
              <a:buClrTx/>
              <a:buSzTx/>
              <a:tabLst/>
              <a:defRPr/>
            </a:pPr>
            <a:r>
              <a:rPr kumimoji="0" lang="en-US" sz="1400" b="0" i="0" u="none" strike="noStrike" kern="1200" cap="none" spc="0" normalizeH="0" baseline="0" noProof="0">
                <a:ln>
                  <a:noFill/>
                </a:ln>
                <a:solidFill>
                  <a:srgbClr val="000000"/>
                </a:solidFill>
                <a:effectLst/>
                <a:uLnTx/>
                <a:uFillTx/>
                <a:latin typeface="Open Sans"/>
                <a:ea typeface="Open Sans" charset="0"/>
                <a:cs typeface="Open Sans" charset="0"/>
              </a:rPr>
              <a:t>Key text summary statistics, including:</a:t>
            </a:r>
          </a:p>
          <a:p>
            <a:pPr marL="285750" marR="0" lvl="0" indent="-285750" algn="l" defTabSz="914400" rtl="0" eaLnBrk="1" fontAlgn="auto" latinLnBrk="0" hangingPunct="1">
              <a:lnSpc>
                <a:spcPct val="110000"/>
              </a:lnSpc>
              <a:spcBef>
                <a:spcPts val="0"/>
              </a:spcBef>
              <a:spcAft>
                <a:spcPts val="0"/>
              </a:spcAft>
              <a:buClrTx/>
              <a:buSzTx/>
              <a:buFont typeface="Arial" panose="020B0604020202020204" pitchFamily="34" charset="0"/>
              <a:buChar char="•"/>
              <a:tabLst/>
              <a:defRPr/>
            </a:pPr>
            <a:r>
              <a:rPr lang="en-US" sz="1400">
                <a:solidFill>
                  <a:srgbClr val="000000"/>
                </a:solidFill>
                <a:latin typeface="Open Sans"/>
                <a:ea typeface="Open Sans" charset="0"/>
                <a:cs typeface="Open Sans" charset="0"/>
              </a:rPr>
              <a:t>Number of documents analyzed</a:t>
            </a:r>
          </a:p>
          <a:p>
            <a:pPr marL="285750" marR="0" lvl="0" indent="-285750" algn="l" defTabSz="914400" rtl="0" eaLnBrk="1" fontAlgn="auto" latinLnBrk="0" hangingPunct="1">
              <a:lnSpc>
                <a:spcPct val="11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Open Sans"/>
                <a:ea typeface="Open Sans" charset="0"/>
                <a:cs typeface="Open Sans" charset="0"/>
              </a:rPr>
              <a:t>Total words across all documents</a:t>
            </a:r>
          </a:p>
          <a:p>
            <a:pPr marL="285750" marR="0" lvl="0" indent="-285750" algn="l" defTabSz="914400" rtl="0" eaLnBrk="1" fontAlgn="auto" latinLnBrk="0" hangingPunct="1">
              <a:lnSpc>
                <a:spcPct val="110000"/>
              </a:lnSpc>
              <a:spcBef>
                <a:spcPts val="0"/>
              </a:spcBef>
              <a:spcAft>
                <a:spcPts val="0"/>
              </a:spcAft>
              <a:buClrTx/>
              <a:buSzTx/>
              <a:buFont typeface="Arial" panose="020B0604020202020204" pitchFamily="34" charset="0"/>
              <a:buChar char="•"/>
              <a:tabLst/>
              <a:defRPr/>
            </a:pPr>
            <a:r>
              <a:rPr lang="en-US" sz="1400">
                <a:solidFill>
                  <a:srgbClr val="000000"/>
                </a:solidFill>
                <a:latin typeface="Open Sans"/>
                <a:ea typeface="Open Sans" charset="0"/>
                <a:cs typeface="Open Sans" charset="0"/>
              </a:rPr>
              <a:t>Average words per document</a:t>
            </a:r>
          </a:p>
          <a:p>
            <a:pPr marL="285750" marR="0" lvl="0" indent="-285750" algn="l" defTabSz="914400" rtl="0" eaLnBrk="1" fontAlgn="auto" latinLnBrk="0" hangingPunct="1">
              <a:lnSpc>
                <a:spcPct val="110000"/>
              </a:lnSpc>
              <a:spcBef>
                <a:spcPts val="0"/>
              </a:spcBef>
              <a:spcAft>
                <a:spcPts val="0"/>
              </a:spcAft>
              <a:buClrTx/>
              <a:buSzTx/>
              <a:buFont typeface="Arial" panose="020B0604020202020204" pitchFamily="34" charset="0"/>
              <a:buChar char="•"/>
              <a:tabLst/>
              <a:defRPr/>
            </a:pPr>
            <a:r>
              <a:rPr lang="en-US" sz="1400">
                <a:solidFill>
                  <a:srgbClr val="000000"/>
                </a:solidFill>
                <a:latin typeface="Open Sans"/>
                <a:ea typeface="Open Sans" charset="0"/>
                <a:cs typeface="Open Sans" charset="0"/>
              </a:rPr>
              <a:t>Word frequencies</a:t>
            </a:r>
          </a:p>
          <a:p>
            <a:pPr marL="285750" marR="0" lvl="0" indent="-285750" algn="l" defTabSz="914400" rtl="0" eaLnBrk="1" fontAlgn="auto" latinLnBrk="0" hangingPunct="1">
              <a:lnSpc>
                <a:spcPct val="110000"/>
              </a:lnSpc>
              <a:spcBef>
                <a:spcPts val="0"/>
              </a:spcBef>
              <a:spcAft>
                <a:spcPts val="0"/>
              </a:spcAft>
              <a:buClrTx/>
              <a:buSzTx/>
              <a:buFont typeface="Arial" panose="020B0604020202020204" pitchFamily="34" charset="0"/>
              <a:buChar char="•"/>
              <a:tabLst/>
              <a:defRPr/>
            </a:pPr>
            <a:r>
              <a:rPr lang="en-US" sz="1400">
                <a:solidFill>
                  <a:srgbClr val="000000"/>
                </a:solidFill>
                <a:latin typeface="Open Sans"/>
                <a:ea typeface="Open Sans" charset="0"/>
                <a:cs typeface="Open Sans" charset="0"/>
              </a:rPr>
              <a:t>Bi-gram analysis</a:t>
            </a:r>
          </a:p>
          <a:p>
            <a:pPr marL="285750" marR="0" lvl="0" indent="-285750" algn="l" defTabSz="914400" rtl="0" eaLnBrk="1" fontAlgn="auto" latinLnBrk="0" hangingPunct="1">
              <a:lnSpc>
                <a:spcPct val="110000"/>
              </a:lnSpc>
              <a:spcBef>
                <a:spcPts val="0"/>
              </a:spcBef>
              <a:spcAft>
                <a:spcPts val="0"/>
              </a:spcAft>
              <a:buClrTx/>
              <a:buSzTx/>
              <a:buFont typeface="Arial" panose="020B0604020202020204" pitchFamily="34" charset="0"/>
              <a:buChar char="•"/>
              <a:tabLst/>
              <a:defRPr/>
            </a:pPr>
            <a:endParaRPr kumimoji="0" lang="en-US" sz="1400" b="0" i="0" u="none" strike="noStrike" kern="1200" cap="none" spc="0" normalizeH="0" baseline="0" noProof="0">
              <a:ln>
                <a:noFill/>
              </a:ln>
              <a:solidFill>
                <a:srgbClr val="000000"/>
              </a:solidFill>
              <a:effectLst/>
              <a:uLnTx/>
              <a:uFillTx/>
              <a:latin typeface="Open Sans"/>
              <a:ea typeface="Open Sans" charset="0"/>
              <a:cs typeface="Open Sans" charset="0"/>
            </a:endParaRPr>
          </a:p>
        </p:txBody>
      </p:sp>
      <p:sp>
        <p:nvSpPr>
          <p:cNvPr id="14" name="Rectangle 13">
            <a:extLst>
              <a:ext uri="{FF2B5EF4-FFF2-40B4-BE49-F238E27FC236}">
                <a16:creationId xmlns:a16="http://schemas.microsoft.com/office/drawing/2014/main" id="{44AD9ABF-4461-4960-B026-7BCF53C9596D}"/>
              </a:ext>
            </a:extLst>
          </p:cNvPr>
          <p:cNvSpPr/>
          <p:nvPr/>
        </p:nvSpPr>
        <p:spPr>
          <a:xfrm>
            <a:off x="8609634" y="3408670"/>
            <a:ext cx="3017520" cy="1738361"/>
          </a:xfrm>
          <a:prstGeom prst="rect">
            <a:avLst/>
          </a:prstGeom>
        </p:spPr>
        <p:txBody>
          <a:bodyPr wrap="square" lIns="91440" tIns="45720" rIns="91440" bIns="45720" anchor="t">
            <a:spAutoFit/>
          </a:bodyPr>
          <a:lstStyle/>
          <a:p>
            <a:pPr marL="285750" indent="-285750">
              <a:lnSpc>
                <a:spcPct val="110000"/>
              </a:lnSpc>
              <a:buFont typeface="Arial" panose="020B0604020202020204" pitchFamily="34" charset="0"/>
              <a:buChar char="•"/>
              <a:defRPr/>
            </a:pPr>
            <a:r>
              <a:rPr lang="en-US" sz="1400">
                <a:solidFill>
                  <a:srgbClr val="000000"/>
                </a:solidFill>
                <a:ea typeface="Open Sans" charset="0"/>
                <a:cs typeface="Open Sans" charset="0"/>
              </a:rPr>
              <a:t>Topic modeling to identify recurrent themes amongst successful policies</a:t>
            </a:r>
          </a:p>
          <a:p>
            <a:pPr marL="285750" indent="-285750">
              <a:lnSpc>
                <a:spcPct val="110000"/>
              </a:lnSpc>
              <a:buFont typeface="Arial" panose="020B0604020202020204" pitchFamily="34" charset="0"/>
              <a:buChar char="•"/>
              <a:defRPr/>
            </a:pPr>
            <a:r>
              <a:rPr lang="en-US" sz="1400">
                <a:solidFill>
                  <a:srgbClr val="000000"/>
                </a:solidFill>
                <a:ea typeface="Open Sans" charset="0"/>
                <a:cs typeface="Open Sans" charset="0"/>
              </a:rPr>
              <a:t>Cosine similarity to quantify language similarity between policies in 100 cities to an "ideal policy" </a:t>
            </a:r>
          </a:p>
        </p:txBody>
      </p:sp>
      <p:sp>
        <p:nvSpPr>
          <p:cNvPr id="15" name="Rectangle 14">
            <a:extLst>
              <a:ext uri="{FF2B5EF4-FFF2-40B4-BE49-F238E27FC236}">
                <a16:creationId xmlns:a16="http://schemas.microsoft.com/office/drawing/2014/main" id="{00A8CE97-4704-48F9-8010-9BB6772DC702}"/>
              </a:ext>
            </a:extLst>
          </p:cNvPr>
          <p:cNvSpPr/>
          <p:nvPr/>
        </p:nvSpPr>
        <p:spPr>
          <a:xfrm>
            <a:off x="911518" y="2801471"/>
            <a:ext cx="2743200" cy="457200"/>
          </a:xfrm>
          <a:prstGeom prst="rect">
            <a:avLst/>
          </a:prstGeom>
        </p:spPr>
        <p:txBody>
          <a:bodyPr vert="horz" lIns="91440" tIns="45720" rIns="91440" bIns="45720" rtlCol="0" anchor="t">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200" b="1" i="0" u="none" strike="noStrike" kern="1200" cap="all" spc="200" normalizeH="0" baseline="0" noProof="0">
                <a:ln>
                  <a:noFill/>
                </a:ln>
                <a:solidFill>
                  <a:srgbClr val="000000"/>
                </a:solidFill>
                <a:effectLst/>
                <a:uLnTx/>
                <a:uFillTx/>
                <a:latin typeface="Open Sans"/>
                <a:ea typeface="Nexa Black" charset="0"/>
                <a:cs typeface="Nexa Black" charset="0"/>
              </a:rPr>
              <a:t>Data Collection &amp; Pre-processing</a:t>
            </a:r>
          </a:p>
        </p:txBody>
      </p:sp>
      <p:sp>
        <p:nvSpPr>
          <p:cNvPr id="16" name="Rectangle 15">
            <a:extLst>
              <a:ext uri="{FF2B5EF4-FFF2-40B4-BE49-F238E27FC236}">
                <a16:creationId xmlns:a16="http://schemas.microsoft.com/office/drawing/2014/main" id="{67FC18AB-FC3F-4E73-A510-5144FF7AFEF2}"/>
              </a:ext>
            </a:extLst>
          </p:cNvPr>
          <p:cNvSpPr/>
          <p:nvPr/>
        </p:nvSpPr>
        <p:spPr>
          <a:xfrm>
            <a:off x="4760576" y="2801471"/>
            <a:ext cx="2743200" cy="457200"/>
          </a:xfrm>
          <a:prstGeom prst="rect">
            <a:avLst/>
          </a:prstGeom>
        </p:spPr>
        <p:txBody>
          <a:bodyPr vert="horz" lIns="91440" tIns="45720" rIns="91440" bIns="45720" rtlCol="0" anchor="t">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200" b="1" i="0" u="none" strike="noStrike" kern="1200" cap="all" spc="200" normalizeH="0" baseline="0" noProof="0">
                <a:ln>
                  <a:noFill/>
                </a:ln>
                <a:solidFill>
                  <a:srgbClr val="000000"/>
                </a:solidFill>
                <a:effectLst/>
                <a:uLnTx/>
                <a:uFillTx/>
                <a:latin typeface="Open Sans"/>
                <a:ea typeface="Nexa Black" charset="0"/>
                <a:cs typeface="Nexa Black" charset="0"/>
              </a:rPr>
              <a:t>Basic </a:t>
            </a:r>
            <a:r>
              <a:rPr kumimoji="0" lang="en-US" sz="1200" b="1" i="0" u="none" strike="noStrike" kern="1200" cap="all" spc="200" normalizeH="0" baseline="0" noProof="0" err="1">
                <a:ln>
                  <a:noFill/>
                </a:ln>
                <a:solidFill>
                  <a:srgbClr val="000000"/>
                </a:solidFill>
                <a:effectLst/>
                <a:uLnTx/>
                <a:uFillTx/>
                <a:latin typeface="Open Sans"/>
                <a:ea typeface="Nexa Black" charset="0"/>
                <a:cs typeface="Nexa Black" charset="0"/>
              </a:rPr>
              <a:t>nlp</a:t>
            </a:r>
            <a:r>
              <a:rPr kumimoji="0" lang="en-US" sz="1200" b="1" i="0" u="none" strike="noStrike" kern="1200" cap="all" spc="200" normalizeH="0" baseline="0" noProof="0">
                <a:ln>
                  <a:noFill/>
                </a:ln>
                <a:solidFill>
                  <a:srgbClr val="000000"/>
                </a:solidFill>
                <a:effectLst/>
                <a:uLnTx/>
                <a:uFillTx/>
                <a:latin typeface="Open Sans"/>
                <a:ea typeface="Nexa Black" charset="0"/>
                <a:cs typeface="Nexa Black" charset="0"/>
              </a:rPr>
              <a:t> analysis</a:t>
            </a:r>
          </a:p>
        </p:txBody>
      </p:sp>
      <p:sp>
        <p:nvSpPr>
          <p:cNvPr id="17" name="Oval 16">
            <a:extLst>
              <a:ext uri="{FF2B5EF4-FFF2-40B4-BE49-F238E27FC236}">
                <a16:creationId xmlns:a16="http://schemas.microsoft.com/office/drawing/2014/main" id="{B105A7A4-19FB-4145-9864-F03EB9F6A7C4}"/>
              </a:ext>
            </a:extLst>
          </p:cNvPr>
          <p:cNvSpPr/>
          <p:nvPr/>
        </p:nvSpPr>
        <p:spPr>
          <a:xfrm>
            <a:off x="7886524" y="2123389"/>
            <a:ext cx="150082" cy="150080"/>
          </a:xfrm>
          <a:prstGeom prst="ellipse">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Open Sans"/>
              <a:ea typeface="+mn-ea"/>
              <a:cs typeface="+mn-cs"/>
            </a:endParaRPr>
          </a:p>
        </p:txBody>
      </p:sp>
      <p:sp>
        <p:nvSpPr>
          <p:cNvPr id="18" name="Oval 17">
            <a:extLst>
              <a:ext uri="{FF2B5EF4-FFF2-40B4-BE49-F238E27FC236}">
                <a16:creationId xmlns:a16="http://schemas.microsoft.com/office/drawing/2014/main" id="{2D0454B0-4B7F-45F8-9627-A9B2A3C25C28}"/>
              </a:ext>
            </a:extLst>
          </p:cNvPr>
          <p:cNvSpPr/>
          <p:nvPr/>
        </p:nvSpPr>
        <p:spPr>
          <a:xfrm>
            <a:off x="11289710" y="2123389"/>
            <a:ext cx="150082" cy="150080"/>
          </a:xfrm>
          <a:prstGeom prst="ellipse">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Open Sans"/>
              <a:ea typeface="+mn-ea"/>
              <a:cs typeface="+mn-cs"/>
            </a:endParaRPr>
          </a:p>
        </p:txBody>
      </p:sp>
      <p:sp>
        <p:nvSpPr>
          <p:cNvPr id="27" name="Rectangle 26">
            <a:extLst>
              <a:ext uri="{FF2B5EF4-FFF2-40B4-BE49-F238E27FC236}">
                <a16:creationId xmlns:a16="http://schemas.microsoft.com/office/drawing/2014/main" id="{2F0A0DB0-584E-49ED-AA0A-AB1156EDD4B2}"/>
              </a:ext>
            </a:extLst>
          </p:cNvPr>
          <p:cNvSpPr/>
          <p:nvPr/>
        </p:nvSpPr>
        <p:spPr>
          <a:xfrm>
            <a:off x="8609634" y="2801471"/>
            <a:ext cx="2743200" cy="457200"/>
          </a:xfrm>
          <a:prstGeom prst="rect">
            <a:avLst/>
          </a:prstGeom>
        </p:spPr>
        <p:txBody>
          <a:bodyPr vert="horz" lIns="91440" tIns="45720" rIns="91440" bIns="45720" rtlCol="0" anchor="t">
            <a:noAutofit/>
          </a:bodyPr>
          <a:lstStyle/>
          <a:p>
            <a:pPr marL="0" marR="0" lvl="0" indent="0" defTabSz="914400" rtl="0" eaLnBrk="1" fontAlgn="auto" latinLnBrk="0" hangingPunct="1">
              <a:lnSpc>
                <a:spcPct val="100000"/>
              </a:lnSpc>
              <a:spcBef>
                <a:spcPct val="0"/>
              </a:spcBef>
              <a:spcAft>
                <a:spcPts val="0"/>
              </a:spcAft>
              <a:buClrTx/>
              <a:buSzTx/>
              <a:buFontTx/>
              <a:buNone/>
              <a:tabLst/>
              <a:defRPr/>
            </a:pPr>
            <a:r>
              <a:rPr kumimoji="0" lang="en-US" sz="1200" b="1" i="0" u="none" strike="noStrike" kern="1200" cap="all" spc="200" normalizeH="0" baseline="0" noProof="0">
                <a:ln>
                  <a:noFill/>
                </a:ln>
                <a:solidFill>
                  <a:srgbClr val="000000"/>
                </a:solidFill>
                <a:effectLst/>
                <a:uLnTx/>
                <a:uFillTx/>
                <a:latin typeface="Open Sans"/>
                <a:ea typeface="Nexa Black" charset="0"/>
                <a:cs typeface="Nexa Black" charset="0"/>
              </a:rPr>
              <a:t>Advanced </a:t>
            </a:r>
            <a:r>
              <a:rPr kumimoji="0" lang="en-US" sz="1200" b="1" i="0" u="none" strike="noStrike" kern="1200" cap="all" spc="200" normalizeH="0" baseline="0" noProof="0" err="1">
                <a:ln>
                  <a:noFill/>
                </a:ln>
                <a:solidFill>
                  <a:srgbClr val="000000"/>
                </a:solidFill>
                <a:effectLst/>
                <a:uLnTx/>
                <a:uFillTx/>
                <a:latin typeface="Open Sans"/>
                <a:ea typeface="Nexa Black" charset="0"/>
                <a:cs typeface="Nexa Black" charset="0"/>
              </a:rPr>
              <a:t>nlp</a:t>
            </a:r>
            <a:r>
              <a:rPr kumimoji="0" lang="en-US" sz="1200" b="1" i="0" u="none" strike="noStrike" kern="1200" cap="all" spc="200" normalizeH="0" baseline="0" noProof="0">
                <a:ln>
                  <a:noFill/>
                </a:ln>
                <a:solidFill>
                  <a:srgbClr val="000000"/>
                </a:solidFill>
                <a:effectLst/>
                <a:uLnTx/>
                <a:uFillTx/>
                <a:latin typeface="Open Sans"/>
                <a:ea typeface="Nexa Black" charset="0"/>
                <a:cs typeface="Nexa Black" charset="0"/>
              </a:rPr>
              <a:t> similarity analysis</a:t>
            </a:r>
          </a:p>
        </p:txBody>
      </p:sp>
      <p:grpSp>
        <p:nvGrpSpPr>
          <p:cNvPr id="29" name="Group 28">
            <a:extLst>
              <a:ext uri="{FF2B5EF4-FFF2-40B4-BE49-F238E27FC236}">
                <a16:creationId xmlns:a16="http://schemas.microsoft.com/office/drawing/2014/main" id="{76540818-BD76-4C76-A251-33EB87B6F3B8}"/>
              </a:ext>
            </a:extLst>
          </p:cNvPr>
          <p:cNvGrpSpPr/>
          <p:nvPr/>
        </p:nvGrpSpPr>
        <p:grpSpPr>
          <a:xfrm>
            <a:off x="9499600" y="1884369"/>
            <a:ext cx="532158" cy="628121"/>
            <a:chOff x="6145213" y="7040563"/>
            <a:chExt cx="484187" cy="571500"/>
          </a:xfrm>
        </p:grpSpPr>
        <p:sp>
          <p:nvSpPr>
            <p:cNvPr id="30" name="Freeform 365">
              <a:extLst>
                <a:ext uri="{FF2B5EF4-FFF2-40B4-BE49-F238E27FC236}">
                  <a16:creationId xmlns:a16="http://schemas.microsoft.com/office/drawing/2014/main" id="{B0BE8B6E-1F42-419A-8C66-0EAF42781EAA}"/>
                </a:ext>
              </a:extLst>
            </p:cNvPr>
            <p:cNvSpPr>
              <a:spLocks noEditPoints="1"/>
            </p:cNvSpPr>
            <p:nvPr/>
          </p:nvSpPr>
          <p:spPr bwMode="auto">
            <a:xfrm>
              <a:off x="6237288" y="7040563"/>
              <a:ext cx="371475" cy="571500"/>
            </a:xfrm>
            <a:custGeom>
              <a:avLst/>
              <a:gdLst>
                <a:gd name="T0" fmla="*/ 68 w 157"/>
                <a:gd name="T1" fmla="*/ 195 h 241"/>
                <a:gd name="T2" fmla="*/ 68 w 157"/>
                <a:gd name="T3" fmla="*/ 195 h 241"/>
                <a:gd name="T4" fmla="*/ 55 w 157"/>
                <a:gd name="T5" fmla="*/ 146 h 241"/>
                <a:gd name="T6" fmla="*/ 67 w 157"/>
                <a:gd name="T7" fmla="*/ 138 h 241"/>
                <a:gd name="T8" fmla="*/ 82 w 157"/>
                <a:gd name="T9" fmla="*/ 147 h 241"/>
                <a:gd name="T10" fmla="*/ 85 w 157"/>
                <a:gd name="T11" fmla="*/ 147 h 241"/>
                <a:gd name="T12" fmla="*/ 89 w 157"/>
                <a:gd name="T13" fmla="*/ 145 h 241"/>
                <a:gd name="T14" fmla="*/ 87 w 157"/>
                <a:gd name="T15" fmla="*/ 138 h 241"/>
                <a:gd name="T16" fmla="*/ 71 w 157"/>
                <a:gd name="T17" fmla="*/ 129 h 241"/>
                <a:gd name="T18" fmla="*/ 73 w 157"/>
                <a:gd name="T19" fmla="*/ 119 h 241"/>
                <a:gd name="T20" fmla="*/ 67 w 157"/>
                <a:gd name="T21" fmla="*/ 100 h 241"/>
                <a:gd name="T22" fmla="*/ 122 w 157"/>
                <a:gd name="T23" fmla="*/ 43 h 241"/>
                <a:gd name="T24" fmla="*/ 134 w 157"/>
                <a:gd name="T25" fmla="*/ 46 h 241"/>
                <a:gd name="T26" fmla="*/ 157 w 157"/>
                <a:gd name="T27" fmla="*/ 23 h 241"/>
                <a:gd name="T28" fmla="*/ 134 w 157"/>
                <a:gd name="T29" fmla="*/ 0 h 241"/>
                <a:gd name="T30" fmla="*/ 111 w 157"/>
                <a:gd name="T31" fmla="*/ 23 h 241"/>
                <a:gd name="T32" fmla="*/ 115 w 157"/>
                <a:gd name="T33" fmla="*/ 36 h 241"/>
                <a:gd name="T34" fmla="*/ 60 w 157"/>
                <a:gd name="T35" fmla="*/ 93 h 241"/>
                <a:gd name="T36" fmla="*/ 43 w 157"/>
                <a:gd name="T37" fmla="*/ 88 h 241"/>
                <a:gd name="T38" fmla="*/ 33 w 157"/>
                <a:gd name="T39" fmla="*/ 90 h 241"/>
                <a:gd name="T40" fmla="*/ 30 w 157"/>
                <a:gd name="T41" fmla="*/ 84 h 241"/>
                <a:gd name="T42" fmla="*/ 24 w 157"/>
                <a:gd name="T43" fmla="*/ 82 h 241"/>
                <a:gd name="T44" fmla="*/ 22 w 157"/>
                <a:gd name="T45" fmla="*/ 89 h 241"/>
                <a:gd name="T46" fmla="*/ 25 w 157"/>
                <a:gd name="T47" fmla="*/ 95 h 241"/>
                <a:gd name="T48" fmla="*/ 13 w 157"/>
                <a:gd name="T49" fmla="*/ 119 h 241"/>
                <a:gd name="T50" fmla="*/ 15 w 157"/>
                <a:gd name="T51" fmla="*/ 129 h 241"/>
                <a:gd name="T52" fmla="*/ 3 w 157"/>
                <a:gd name="T53" fmla="*/ 135 h 241"/>
                <a:gd name="T54" fmla="*/ 2 w 157"/>
                <a:gd name="T55" fmla="*/ 142 h 241"/>
                <a:gd name="T56" fmla="*/ 6 w 157"/>
                <a:gd name="T57" fmla="*/ 144 h 241"/>
                <a:gd name="T58" fmla="*/ 8 w 157"/>
                <a:gd name="T59" fmla="*/ 144 h 241"/>
                <a:gd name="T60" fmla="*/ 19 w 157"/>
                <a:gd name="T61" fmla="*/ 137 h 241"/>
                <a:gd name="T62" fmla="*/ 43 w 157"/>
                <a:gd name="T63" fmla="*/ 149 h 241"/>
                <a:gd name="T64" fmla="*/ 46 w 157"/>
                <a:gd name="T65" fmla="*/ 149 h 241"/>
                <a:gd name="T66" fmla="*/ 58 w 157"/>
                <a:gd name="T67" fmla="*/ 197 h 241"/>
                <a:gd name="T68" fmla="*/ 45 w 157"/>
                <a:gd name="T69" fmla="*/ 218 h 241"/>
                <a:gd name="T70" fmla="*/ 68 w 157"/>
                <a:gd name="T71" fmla="*/ 241 h 241"/>
                <a:gd name="T72" fmla="*/ 92 w 157"/>
                <a:gd name="T73" fmla="*/ 218 h 241"/>
                <a:gd name="T74" fmla="*/ 68 w 157"/>
                <a:gd name="T75" fmla="*/ 195 h 241"/>
                <a:gd name="T76" fmla="*/ 134 w 157"/>
                <a:gd name="T77" fmla="*/ 10 h 241"/>
                <a:gd name="T78" fmla="*/ 147 w 157"/>
                <a:gd name="T79" fmla="*/ 23 h 241"/>
                <a:gd name="T80" fmla="*/ 134 w 157"/>
                <a:gd name="T81" fmla="*/ 36 h 241"/>
                <a:gd name="T82" fmla="*/ 121 w 157"/>
                <a:gd name="T83" fmla="*/ 23 h 241"/>
                <a:gd name="T84" fmla="*/ 134 w 157"/>
                <a:gd name="T85" fmla="*/ 10 h 241"/>
                <a:gd name="T86" fmla="*/ 23 w 157"/>
                <a:gd name="T87" fmla="*/ 119 h 241"/>
                <a:gd name="T88" fmla="*/ 43 w 157"/>
                <a:gd name="T89" fmla="*/ 98 h 241"/>
                <a:gd name="T90" fmla="*/ 63 w 157"/>
                <a:gd name="T91" fmla="*/ 119 h 241"/>
                <a:gd name="T92" fmla="*/ 43 w 157"/>
                <a:gd name="T93" fmla="*/ 139 h 241"/>
                <a:gd name="T94" fmla="*/ 23 w 157"/>
                <a:gd name="T95" fmla="*/ 119 h 241"/>
                <a:gd name="T96" fmla="*/ 68 w 157"/>
                <a:gd name="T97" fmla="*/ 231 h 241"/>
                <a:gd name="T98" fmla="*/ 55 w 157"/>
                <a:gd name="T99" fmla="*/ 218 h 241"/>
                <a:gd name="T100" fmla="*/ 68 w 157"/>
                <a:gd name="T101" fmla="*/ 205 h 241"/>
                <a:gd name="T102" fmla="*/ 82 w 157"/>
                <a:gd name="T103" fmla="*/ 218 h 241"/>
                <a:gd name="T104" fmla="*/ 68 w 157"/>
                <a:gd name="T105" fmla="*/ 23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57" h="241">
                  <a:moveTo>
                    <a:pt x="68" y="195"/>
                  </a:moveTo>
                  <a:cubicBezTo>
                    <a:pt x="68" y="195"/>
                    <a:pt x="68" y="195"/>
                    <a:pt x="68" y="195"/>
                  </a:cubicBezTo>
                  <a:cubicBezTo>
                    <a:pt x="55" y="146"/>
                    <a:pt x="55" y="146"/>
                    <a:pt x="55" y="146"/>
                  </a:cubicBezTo>
                  <a:cubicBezTo>
                    <a:pt x="60" y="144"/>
                    <a:pt x="63" y="141"/>
                    <a:pt x="67" y="138"/>
                  </a:cubicBezTo>
                  <a:cubicBezTo>
                    <a:pt x="82" y="147"/>
                    <a:pt x="82" y="147"/>
                    <a:pt x="82" y="147"/>
                  </a:cubicBezTo>
                  <a:cubicBezTo>
                    <a:pt x="83" y="147"/>
                    <a:pt x="84" y="147"/>
                    <a:pt x="85" y="147"/>
                  </a:cubicBezTo>
                  <a:cubicBezTo>
                    <a:pt x="86" y="147"/>
                    <a:pt x="88" y="146"/>
                    <a:pt x="89" y="145"/>
                  </a:cubicBezTo>
                  <a:cubicBezTo>
                    <a:pt x="90" y="142"/>
                    <a:pt x="89" y="139"/>
                    <a:pt x="87" y="138"/>
                  </a:cubicBezTo>
                  <a:cubicBezTo>
                    <a:pt x="71" y="129"/>
                    <a:pt x="71" y="129"/>
                    <a:pt x="71" y="129"/>
                  </a:cubicBezTo>
                  <a:cubicBezTo>
                    <a:pt x="73" y="126"/>
                    <a:pt x="73" y="122"/>
                    <a:pt x="73" y="119"/>
                  </a:cubicBezTo>
                  <a:cubicBezTo>
                    <a:pt x="73" y="112"/>
                    <a:pt x="71" y="105"/>
                    <a:pt x="67" y="100"/>
                  </a:cubicBezTo>
                  <a:cubicBezTo>
                    <a:pt x="122" y="43"/>
                    <a:pt x="122" y="43"/>
                    <a:pt x="122" y="43"/>
                  </a:cubicBezTo>
                  <a:cubicBezTo>
                    <a:pt x="126" y="45"/>
                    <a:pt x="130" y="46"/>
                    <a:pt x="134" y="46"/>
                  </a:cubicBezTo>
                  <a:cubicBezTo>
                    <a:pt x="147" y="46"/>
                    <a:pt x="157" y="36"/>
                    <a:pt x="157" y="23"/>
                  </a:cubicBezTo>
                  <a:cubicBezTo>
                    <a:pt x="157" y="10"/>
                    <a:pt x="147" y="0"/>
                    <a:pt x="134" y="0"/>
                  </a:cubicBezTo>
                  <a:cubicBezTo>
                    <a:pt x="121" y="0"/>
                    <a:pt x="111" y="10"/>
                    <a:pt x="111" y="23"/>
                  </a:cubicBezTo>
                  <a:cubicBezTo>
                    <a:pt x="111" y="28"/>
                    <a:pt x="112" y="32"/>
                    <a:pt x="115" y="36"/>
                  </a:cubicBezTo>
                  <a:cubicBezTo>
                    <a:pt x="60" y="93"/>
                    <a:pt x="60" y="93"/>
                    <a:pt x="60" y="93"/>
                  </a:cubicBezTo>
                  <a:cubicBezTo>
                    <a:pt x="55" y="90"/>
                    <a:pt x="49" y="88"/>
                    <a:pt x="43" y="88"/>
                  </a:cubicBezTo>
                  <a:cubicBezTo>
                    <a:pt x="40" y="88"/>
                    <a:pt x="36" y="89"/>
                    <a:pt x="33" y="90"/>
                  </a:cubicBezTo>
                  <a:cubicBezTo>
                    <a:pt x="30" y="84"/>
                    <a:pt x="30" y="84"/>
                    <a:pt x="30" y="84"/>
                  </a:cubicBezTo>
                  <a:cubicBezTo>
                    <a:pt x="29" y="82"/>
                    <a:pt x="26" y="81"/>
                    <a:pt x="24" y="82"/>
                  </a:cubicBezTo>
                  <a:cubicBezTo>
                    <a:pt x="21" y="84"/>
                    <a:pt x="20" y="87"/>
                    <a:pt x="22" y="89"/>
                  </a:cubicBezTo>
                  <a:cubicBezTo>
                    <a:pt x="25" y="95"/>
                    <a:pt x="25" y="95"/>
                    <a:pt x="25" y="95"/>
                  </a:cubicBezTo>
                  <a:cubicBezTo>
                    <a:pt x="17" y="100"/>
                    <a:pt x="13" y="109"/>
                    <a:pt x="13" y="119"/>
                  </a:cubicBezTo>
                  <a:cubicBezTo>
                    <a:pt x="13" y="122"/>
                    <a:pt x="13" y="126"/>
                    <a:pt x="15" y="129"/>
                  </a:cubicBezTo>
                  <a:cubicBezTo>
                    <a:pt x="3" y="135"/>
                    <a:pt x="3" y="135"/>
                    <a:pt x="3" y="135"/>
                  </a:cubicBezTo>
                  <a:cubicBezTo>
                    <a:pt x="1" y="136"/>
                    <a:pt x="0" y="139"/>
                    <a:pt x="2" y="142"/>
                  </a:cubicBezTo>
                  <a:cubicBezTo>
                    <a:pt x="2" y="143"/>
                    <a:pt x="4" y="144"/>
                    <a:pt x="6" y="144"/>
                  </a:cubicBezTo>
                  <a:cubicBezTo>
                    <a:pt x="7" y="144"/>
                    <a:pt x="8" y="144"/>
                    <a:pt x="8" y="144"/>
                  </a:cubicBezTo>
                  <a:cubicBezTo>
                    <a:pt x="19" y="137"/>
                    <a:pt x="19" y="137"/>
                    <a:pt x="19" y="137"/>
                  </a:cubicBezTo>
                  <a:cubicBezTo>
                    <a:pt x="25" y="144"/>
                    <a:pt x="33" y="149"/>
                    <a:pt x="43" y="149"/>
                  </a:cubicBezTo>
                  <a:cubicBezTo>
                    <a:pt x="44" y="149"/>
                    <a:pt x="45" y="149"/>
                    <a:pt x="46" y="149"/>
                  </a:cubicBezTo>
                  <a:cubicBezTo>
                    <a:pt x="58" y="197"/>
                    <a:pt x="58" y="197"/>
                    <a:pt x="58" y="197"/>
                  </a:cubicBezTo>
                  <a:cubicBezTo>
                    <a:pt x="50" y="201"/>
                    <a:pt x="45" y="209"/>
                    <a:pt x="45" y="218"/>
                  </a:cubicBezTo>
                  <a:cubicBezTo>
                    <a:pt x="45" y="231"/>
                    <a:pt x="56" y="241"/>
                    <a:pt x="68" y="241"/>
                  </a:cubicBezTo>
                  <a:cubicBezTo>
                    <a:pt x="81" y="241"/>
                    <a:pt x="92" y="231"/>
                    <a:pt x="92" y="218"/>
                  </a:cubicBezTo>
                  <a:cubicBezTo>
                    <a:pt x="92" y="205"/>
                    <a:pt x="81" y="195"/>
                    <a:pt x="68" y="195"/>
                  </a:cubicBezTo>
                  <a:close/>
                  <a:moveTo>
                    <a:pt x="134" y="10"/>
                  </a:moveTo>
                  <a:cubicBezTo>
                    <a:pt x="141" y="10"/>
                    <a:pt x="147" y="16"/>
                    <a:pt x="147" y="23"/>
                  </a:cubicBezTo>
                  <a:cubicBezTo>
                    <a:pt x="147" y="30"/>
                    <a:pt x="141" y="36"/>
                    <a:pt x="134" y="36"/>
                  </a:cubicBezTo>
                  <a:cubicBezTo>
                    <a:pt x="127" y="36"/>
                    <a:pt x="121" y="30"/>
                    <a:pt x="121" y="23"/>
                  </a:cubicBezTo>
                  <a:cubicBezTo>
                    <a:pt x="121" y="16"/>
                    <a:pt x="127" y="10"/>
                    <a:pt x="134" y="10"/>
                  </a:cubicBezTo>
                  <a:close/>
                  <a:moveTo>
                    <a:pt x="23" y="119"/>
                  </a:moveTo>
                  <a:cubicBezTo>
                    <a:pt x="23" y="107"/>
                    <a:pt x="32" y="98"/>
                    <a:pt x="43" y="98"/>
                  </a:cubicBezTo>
                  <a:cubicBezTo>
                    <a:pt x="54" y="98"/>
                    <a:pt x="63" y="107"/>
                    <a:pt x="63" y="119"/>
                  </a:cubicBezTo>
                  <a:cubicBezTo>
                    <a:pt x="63" y="130"/>
                    <a:pt x="54" y="139"/>
                    <a:pt x="43" y="139"/>
                  </a:cubicBezTo>
                  <a:cubicBezTo>
                    <a:pt x="32" y="139"/>
                    <a:pt x="23" y="130"/>
                    <a:pt x="23" y="119"/>
                  </a:cubicBezTo>
                  <a:close/>
                  <a:moveTo>
                    <a:pt x="68" y="231"/>
                  </a:moveTo>
                  <a:cubicBezTo>
                    <a:pt x="61" y="231"/>
                    <a:pt x="55" y="225"/>
                    <a:pt x="55" y="218"/>
                  </a:cubicBezTo>
                  <a:cubicBezTo>
                    <a:pt x="55" y="211"/>
                    <a:pt x="61" y="205"/>
                    <a:pt x="68" y="205"/>
                  </a:cubicBezTo>
                  <a:cubicBezTo>
                    <a:pt x="76" y="205"/>
                    <a:pt x="82" y="211"/>
                    <a:pt x="82" y="218"/>
                  </a:cubicBezTo>
                  <a:cubicBezTo>
                    <a:pt x="82" y="225"/>
                    <a:pt x="76" y="231"/>
                    <a:pt x="68" y="231"/>
                  </a:cubicBez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5314" tIns="32657" rIns="65314" bIns="32657" numCol="1" anchor="t" anchorCtr="0" compatLnSpc="1">
              <a:prstTxWarp prst="textNoShape">
                <a:avLst/>
              </a:prstTxWarp>
            </a:bodyPr>
            <a:lstStyle/>
            <a:p>
              <a:endParaRPr lang="en-US" sz="1286"/>
            </a:p>
          </p:txBody>
        </p:sp>
        <p:sp>
          <p:nvSpPr>
            <p:cNvPr id="33" name="Freeform 366">
              <a:extLst>
                <a:ext uri="{FF2B5EF4-FFF2-40B4-BE49-F238E27FC236}">
                  <a16:creationId xmlns:a16="http://schemas.microsoft.com/office/drawing/2014/main" id="{ADABC344-34A5-476F-93DD-8BC04556DF35}"/>
                </a:ext>
              </a:extLst>
            </p:cNvPr>
            <p:cNvSpPr>
              <a:spLocks/>
            </p:cNvSpPr>
            <p:nvPr/>
          </p:nvSpPr>
          <p:spPr bwMode="auto">
            <a:xfrm>
              <a:off x="6546850" y="7434263"/>
              <a:ext cx="82550" cy="66675"/>
            </a:xfrm>
            <a:custGeom>
              <a:avLst/>
              <a:gdLst>
                <a:gd name="T0" fmla="*/ 22 w 35"/>
                <a:gd name="T1" fmla="*/ 3 h 28"/>
                <a:gd name="T2" fmla="*/ 15 w 35"/>
                <a:gd name="T3" fmla="*/ 6 h 28"/>
                <a:gd name="T4" fmla="*/ 8 w 35"/>
                <a:gd name="T5" fmla="*/ 1 h 28"/>
                <a:gd name="T6" fmla="*/ 1 w 35"/>
                <a:gd name="T7" fmla="*/ 3 h 28"/>
                <a:gd name="T8" fmla="*/ 3 w 35"/>
                <a:gd name="T9" fmla="*/ 10 h 28"/>
                <a:gd name="T10" fmla="*/ 10 w 35"/>
                <a:gd name="T11" fmla="*/ 14 h 28"/>
                <a:gd name="T12" fmla="*/ 10 w 35"/>
                <a:gd name="T13" fmla="*/ 16 h 28"/>
                <a:gd name="T14" fmla="*/ 22 w 35"/>
                <a:gd name="T15" fmla="*/ 28 h 28"/>
                <a:gd name="T16" fmla="*/ 35 w 35"/>
                <a:gd name="T17" fmla="*/ 16 h 28"/>
                <a:gd name="T18" fmla="*/ 22 w 35"/>
                <a:gd name="T19" fmla="*/ 3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28">
                  <a:moveTo>
                    <a:pt x="22" y="3"/>
                  </a:moveTo>
                  <a:cubicBezTo>
                    <a:pt x="20" y="3"/>
                    <a:pt x="17" y="4"/>
                    <a:pt x="15" y="6"/>
                  </a:cubicBezTo>
                  <a:cubicBezTo>
                    <a:pt x="8" y="1"/>
                    <a:pt x="8" y="1"/>
                    <a:pt x="8" y="1"/>
                  </a:cubicBezTo>
                  <a:cubicBezTo>
                    <a:pt x="5" y="0"/>
                    <a:pt x="2" y="1"/>
                    <a:pt x="1" y="3"/>
                  </a:cubicBezTo>
                  <a:cubicBezTo>
                    <a:pt x="0" y="6"/>
                    <a:pt x="0" y="9"/>
                    <a:pt x="3" y="10"/>
                  </a:cubicBezTo>
                  <a:cubicBezTo>
                    <a:pt x="10" y="14"/>
                    <a:pt x="10" y="14"/>
                    <a:pt x="10" y="14"/>
                  </a:cubicBezTo>
                  <a:cubicBezTo>
                    <a:pt x="10" y="15"/>
                    <a:pt x="10" y="15"/>
                    <a:pt x="10" y="16"/>
                  </a:cubicBezTo>
                  <a:cubicBezTo>
                    <a:pt x="10" y="22"/>
                    <a:pt x="16" y="28"/>
                    <a:pt x="22" y="28"/>
                  </a:cubicBezTo>
                  <a:cubicBezTo>
                    <a:pt x="29" y="28"/>
                    <a:pt x="35" y="22"/>
                    <a:pt x="35" y="16"/>
                  </a:cubicBezTo>
                  <a:cubicBezTo>
                    <a:pt x="35" y="9"/>
                    <a:pt x="29" y="3"/>
                    <a:pt x="22" y="3"/>
                  </a:cubicBez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5314" tIns="32657" rIns="65314" bIns="32657" numCol="1" anchor="t" anchorCtr="0" compatLnSpc="1">
              <a:prstTxWarp prst="textNoShape">
                <a:avLst/>
              </a:prstTxWarp>
            </a:bodyPr>
            <a:lstStyle/>
            <a:p>
              <a:endParaRPr lang="en-US" sz="1286"/>
            </a:p>
          </p:txBody>
        </p:sp>
        <p:sp>
          <p:nvSpPr>
            <p:cNvPr id="34" name="Freeform 367">
              <a:extLst>
                <a:ext uri="{FF2B5EF4-FFF2-40B4-BE49-F238E27FC236}">
                  <a16:creationId xmlns:a16="http://schemas.microsoft.com/office/drawing/2014/main" id="{F0A3EB87-A41F-4CD2-BEF1-E25CA81067B9}"/>
                </a:ext>
              </a:extLst>
            </p:cNvPr>
            <p:cNvSpPr>
              <a:spLocks/>
            </p:cNvSpPr>
            <p:nvPr/>
          </p:nvSpPr>
          <p:spPr bwMode="auto">
            <a:xfrm>
              <a:off x="6180138" y="7050088"/>
              <a:ext cx="63500" cy="82550"/>
            </a:xfrm>
            <a:custGeom>
              <a:avLst/>
              <a:gdLst>
                <a:gd name="T0" fmla="*/ 26 w 27"/>
                <a:gd name="T1" fmla="*/ 28 h 35"/>
                <a:gd name="T2" fmla="*/ 22 w 27"/>
                <a:gd name="T3" fmla="*/ 21 h 35"/>
                <a:gd name="T4" fmla="*/ 25 w 27"/>
                <a:gd name="T5" fmla="*/ 13 h 35"/>
                <a:gd name="T6" fmla="*/ 12 w 27"/>
                <a:gd name="T7" fmla="*/ 0 h 35"/>
                <a:gd name="T8" fmla="*/ 0 w 27"/>
                <a:gd name="T9" fmla="*/ 13 h 35"/>
                <a:gd name="T10" fmla="*/ 12 w 27"/>
                <a:gd name="T11" fmla="*/ 25 h 35"/>
                <a:gd name="T12" fmla="*/ 13 w 27"/>
                <a:gd name="T13" fmla="*/ 25 h 35"/>
                <a:gd name="T14" fmla="*/ 17 w 27"/>
                <a:gd name="T15" fmla="*/ 33 h 35"/>
                <a:gd name="T16" fmla="*/ 22 w 27"/>
                <a:gd name="T17" fmla="*/ 35 h 35"/>
                <a:gd name="T18" fmla="*/ 24 w 27"/>
                <a:gd name="T19" fmla="*/ 35 h 35"/>
                <a:gd name="T20" fmla="*/ 26 w 27"/>
                <a:gd name="T21" fmla="*/ 28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35">
                  <a:moveTo>
                    <a:pt x="26" y="28"/>
                  </a:moveTo>
                  <a:cubicBezTo>
                    <a:pt x="22" y="21"/>
                    <a:pt x="22" y="21"/>
                    <a:pt x="22" y="21"/>
                  </a:cubicBezTo>
                  <a:cubicBezTo>
                    <a:pt x="24" y="18"/>
                    <a:pt x="25" y="16"/>
                    <a:pt x="25" y="13"/>
                  </a:cubicBezTo>
                  <a:cubicBezTo>
                    <a:pt x="25" y="6"/>
                    <a:pt x="19" y="0"/>
                    <a:pt x="12" y="0"/>
                  </a:cubicBezTo>
                  <a:cubicBezTo>
                    <a:pt x="6" y="0"/>
                    <a:pt x="0" y="6"/>
                    <a:pt x="0" y="13"/>
                  </a:cubicBezTo>
                  <a:cubicBezTo>
                    <a:pt x="0" y="20"/>
                    <a:pt x="6" y="25"/>
                    <a:pt x="12" y="25"/>
                  </a:cubicBezTo>
                  <a:cubicBezTo>
                    <a:pt x="13" y="25"/>
                    <a:pt x="13" y="25"/>
                    <a:pt x="13" y="25"/>
                  </a:cubicBezTo>
                  <a:cubicBezTo>
                    <a:pt x="17" y="33"/>
                    <a:pt x="17" y="33"/>
                    <a:pt x="17" y="33"/>
                  </a:cubicBezTo>
                  <a:cubicBezTo>
                    <a:pt x="18" y="34"/>
                    <a:pt x="20" y="35"/>
                    <a:pt x="22" y="35"/>
                  </a:cubicBezTo>
                  <a:cubicBezTo>
                    <a:pt x="23" y="35"/>
                    <a:pt x="23" y="35"/>
                    <a:pt x="24" y="35"/>
                  </a:cubicBezTo>
                  <a:cubicBezTo>
                    <a:pt x="27" y="33"/>
                    <a:pt x="27" y="30"/>
                    <a:pt x="26" y="28"/>
                  </a:cubicBez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5314" tIns="32657" rIns="65314" bIns="32657" numCol="1" anchor="t" anchorCtr="0" compatLnSpc="1">
              <a:prstTxWarp prst="textNoShape">
                <a:avLst/>
              </a:prstTxWarp>
            </a:bodyPr>
            <a:lstStyle/>
            <a:p>
              <a:endParaRPr lang="en-US" sz="1286"/>
            </a:p>
          </p:txBody>
        </p:sp>
        <p:sp>
          <p:nvSpPr>
            <p:cNvPr id="35" name="Freeform 368">
              <a:extLst>
                <a:ext uri="{FF2B5EF4-FFF2-40B4-BE49-F238E27FC236}">
                  <a16:creationId xmlns:a16="http://schemas.microsoft.com/office/drawing/2014/main" id="{C8FDE24B-7902-4F14-8A64-EAA6102D3753}"/>
                </a:ext>
              </a:extLst>
            </p:cNvPr>
            <p:cNvSpPr>
              <a:spLocks/>
            </p:cNvSpPr>
            <p:nvPr/>
          </p:nvSpPr>
          <p:spPr bwMode="auto">
            <a:xfrm>
              <a:off x="6242050" y="7150101"/>
              <a:ext cx="47625" cy="66675"/>
            </a:xfrm>
            <a:custGeom>
              <a:avLst/>
              <a:gdLst>
                <a:gd name="T0" fmla="*/ 1 w 20"/>
                <a:gd name="T1" fmla="*/ 8 h 28"/>
                <a:gd name="T2" fmla="*/ 10 w 20"/>
                <a:gd name="T3" fmla="*/ 26 h 28"/>
                <a:gd name="T4" fmla="*/ 15 w 20"/>
                <a:gd name="T5" fmla="*/ 28 h 28"/>
                <a:gd name="T6" fmla="*/ 17 w 20"/>
                <a:gd name="T7" fmla="*/ 28 h 28"/>
                <a:gd name="T8" fmla="*/ 19 w 20"/>
                <a:gd name="T9" fmla="*/ 21 h 28"/>
                <a:gd name="T10" fmla="*/ 10 w 20"/>
                <a:gd name="T11" fmla="*/ 3 h 28"/>
                <a:gd name="T12" fmla="*/ 3 w 20"/>
                <a:gd name="T13" fmla="*/ 1 h 28"/>
                <a:gd name="T14" fmla="*/ 1 w 20"/>
                <a:gd name="T15" fmla="*/ 8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 h="28">
                  <a:moveTo>
                    <a:pt x="1" y="8"/>
                  </a:moveTo>
                  <a:cubicBezTo>
                    <a:pt x="10" y="26"/>
                    <a:pt x="10" y="26"/>
                    <a:pt x="10" y="26"/>
                  </a:cubicBezTo>
                  <a:cubicBezTo>
                    <a:pt x="11" y="27"/>
                    <a:pt x="13" y="28"/>
                    <a:pt x="15" y="28"/>
                  </a:cubicBezTo>
                  <a:cubicBezTo>
                    <a:pt x="15" y="28"/>
                    <a:pt x="16" y="28"/>
                    <a:pt x="17" y="28"/>
                  </a:cubicBezTo>
                  <a:cubicBezTo>
                    <a:pt x="19" y="26"/>
                    <a:pt x="20" y="23"/>
                    <a:pt x="19" y="21"/>
                  </a:cubicBezTo>
                  <a:cubicBezTo>
                    <a:pt x="10" y="3"/>
                    <a:pt x="10" y="3"/>
                    <a:pt x="10" y="3"/>
                  </a:cubicBezTo>
                  <a:cubicBezTo>
                    <a:pt x="8" y="1"/>
                    <a:pt x="5" y="0"/>
                    <a:pt x="3" y="1"/>
                  </a:cubicBezTo>
                  <a:cubicBezTo>
                    <a:pt x="0" y="3"/>
                    <a:pt x="0" y="6"/>
                    <a:pt x="1" y="8"/>
                  </a:cubicBez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5314" tIns="32657" rIns="65314" bIns="32657" numCol="1" anchor="t" anchorCtr="0" compatLnSpc="1">
              <a:prstTxWarp prst="textNoShape">
                <a:avLst/>
              </a:prstTxWarp>
            </a:bodyPr>
            <a:lstStyle/>
            <a:p>
              <a:endParaRPr lang="en-US" sz="1286"/>
            </a:p>
          </p:txBody>
        </p:sp>
        <p:sp>
          <p:nvSpPr>
            <p:cNvPr id="36" name="Freeform 369">
              <a:extLst>
                <a:ext uri="{FF2B5EF4-FFF2-40B4-BE49-F238E27FC236}">
                  <a16:creationId xmlns:a16="http://schemas.microsoft.com/office/drawing/2014/main" id="{6A3DA615-6B10-45D5-8881-9BFDD040D08A}"/>
                </a:ext>
              </a:extLst>
            </p:cNvPr>
            <p:cNvSpPr>
              <a:spLocks/>
            </p:cNvSpPr>
            <p:nvPr/>
          </p:nvSpPr>
          <p:spPr bwMode="auto">
            <a:xfrm>
              <a:off x="6464300" y="7386638"/>
              <a:ext cx="68263" cy="49213"/>
            </a:xfrm>
            <a:custGeom>
              <a:avLst/>
              <a:gdLst>
                <a:gd name="T0" fmla="*/ 25 w 29"/>
                <a:gd name="T1" fmla="*/ 12 h 21"/>
                <a:gd name="T2" fmla="*/ 8 w 29"/>
                <a:gd name="T3" fmla="*/ 2 h 21"/>
                <a:gd name="T4" fmla="*/ 1 w 29"/>
                <a:gd name="T5" fmla="*/ 4 h 21"/>
                <a:gd name="T6" fmla="*/ 3 w 29"/>
                <a:gd name="T7" fmla="*/ 10 h 21"/>
                <a:gd name="T8" fmla="*/ 21 w 29"/>
                <a:gd name="T9" fmla="*/ 20 h 21"/>
                <a:gd name="T10" fmla="*/ 23 w 29"/>
                <a:gd name="T11" fmla="*/ 21 h 21"/>
                <a:gd name="T12" fmla="*/ 27 w 29"/>
                <a:gd name="T13" fmla="*/ 18 h 21"/>
                <a:gd name="T14" fmla="*/ 25 w 29"/>
                <a:gd name="T15" fmla="*/ 12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21">
                  <a:moveTo>
                    <a:pt x="25" y="12"/>
                  </a:moveTo>
                  <a:cubicBezTo>
                    <a:pt x="8" y="2"/>
                    <a:pt x="8" y="2"/>
                    <a:pt x="8" y="2"/>
                  </a:cubicBezTo>
                  <a:cubicBezTo>
                    <a:pt x="6" y="0"/>
                    <a:pt x="3" y="1"/>
                    <a:pt x="1" y="4"/>
                  </a:cubicBezTo>
                  <a:cubicBezTo>
                    <a:pt x="0" y="6"/>
                    <a:pt x="1" y="9"/>
                    <a:pt x="3" y="10"/>
                  </a:cubicBezTo>
                  <a:cubicBezTo>
                    <a:pt x="21" y="20"/>
                    <a:pt x="21" y="20"/>
                    <a:pt x="21" y="20"/>
                  </a:cubicBezTo>
                  <a:cubicBezTo>
                    <a:pt x="21" y="21"/>
                    <a:pt x="22" y="21"/>
                    <a:pt x="23" y="21"/>
                  </a:cubicBezTo>
                  <a:cubicBezTo>
                    <a:pt x="25" y="21"/>
                    <a:pt x="26" y="20"/>
                    <a:pt x="27" y="18"/>
                  </a:cubicBezTo>
                  <a:cubicBezTo>
                    <a:pt x="29" y="16"/>
                    <a:pt x="28" y="13"/>
                    <a:pt x="25" y="12"/>
                  </a:cubicBez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5314" tIns="32657" rIns="65314" bIns="32657" numCol="1" anchor="t" anchorCtr="0" compatLnSpc="1">
              <a:prstTxWarp prst="textNoShape">
                <a:avLst/>
              </a:prstTxWarp>
            </a:bodyPr>
            <a:lstStyle/>
            <a:p>
              <a:endParaRPr lang="en-US" sz="1286"/>
            </a:p>
          </p:txBody>
        </p:sp>
        <p:sp>
          <p:nvSpPr>
            <p:cNvPr id="37" name="Freeform 370">
              <a:extLst>
                <a:ext uri="{FF2B5EF4-FFF2-40B4-BE49-F238E27FC236}">
                  <a16:creationId xmlns:a16="http://schemas.microsoft.com/office/drawing/2014/main" id="{EB1B8D7A-6902-460D-BDC5-7FE5D39CB5DB}"/>
                </a:ext>
              </a:extLst>
            </p:cNvPr>
            <p:cNvSpPr>
              <a:spLocks/>
            </p:cNvSpPr>
            <p:nvPr/>
          </p:nvSpPr>
          <p:spPr bwMode="auto">
            <a:xfrm>
              <a:off x="6145213" y="7380288"/>
              <a:ext cx="77788" cy="65088"/>
            </a:xfrm>
            <a:custGeom>
              <a:avLst/>
              <a:gdLst>
                <a:gd name="T0" fmla="*/ 25 w 33"/>
                <a:gd name="T1" fmla="*/ 2 h 28"/>
                <a:gd name="T2" fmla="*/ 19 w 33"/>
                <a:gd name="T3" fmla="*/ 5 h 28"/>
                <a:gd name="T4" fmla="*/ 13 w 33"/>
                <a:gd name="T5" fmla="*/ 3 h 28"/>
                <a:gd name="T6" fmla="*/ 0 w 33"/>
                <a:gd name="T7" fmla="*/ 16 h 28"/>
                <a:gd name="T8" fmla="*/ 13 w 33"/>
                <a:gd name="T9" fmla="*/ 28 h 28"/>
                <a:gd name="T10" fmla="*/ 25 w 33"/>
                <a:gd name="T11" fmla="*/ 16 h 28"/>
                <a:gd name="T12" fmla="*/ 25 w 33"/>
                <a:gd name="T13" fmla="*/ 13 h 28"/>
                <a:gd name="T14" fmla="*/ 30 w 33"/>
                <a:gd name="T15" fmla="*/ 10 h 28"/>
                <a:gd name="T16" fmla="*/ 32 w 33"/>
                <a:gd name="T17" fmla="*/ 4 h 28"/>
                <a:gd name="T18" fmla="*/ 25 w 33"/>
                <a:gd name="T19" fmla="*/ 2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28">
                  <a:moveTo>
                    <a:pt x="25" y="2"/>
                  </a:moveTo>
                  <a:cubicBezTo>
                    <a:pt x="19" y="5"/>
                    <a:pt x="19" y="5"/>
                    <a:pt x="19" y="5"/>
                  </a:cubicBezTo>
                  <a:cubicBezTo>
                    <a:pt x="17" y="4"/>
                    <a:pt x="15" y="3"/>
                    <a:pt x="13" y="3"/>
                  </a:cubicBezTo>
                  <a:cubicBezTo>
                    <a:pt x="6" y="3"/>
                    <a:pt x="0" y="9"/>
                    <a:pt x="0" y="16"/>
                  </a:cubicBezTo>
                  <a:cubicBezTo>
                    <a:pt x="0" y="23"/>
                    <a:pt x="6" y="28"/>
                    <a:pt x="13" y="28"/>
                  </a:cubicBezTo>
                  <a:cubicBezTo>
                    <a:pt x="20" y="28"/>
                    <a:pt x="25" y="23"/>
                    <a:pt x="25" y="16"/>
                  </a:cubicBezTo>
                  <a:cubicBezTo>
                    <a:pt x="25" y="15"/>
                    <a:pt x="25" y="14"/>
                    <a:pt x="25" y="13"/>
                  </a:cubicBezTo>
                  <a:cubicBezTo>
                    <a:pt x="30" y="10"/>
                    <a:pt x="30" y="10"/>
                    <a:pt x="30" y="10"/>
                  </a:cubicBezTo>
                  <a:cubicBezTo>
                    <a:pt x="32" y="9"/>
                    <a:pt x="33" y="6"/>
                    <a:pt x="32" y="4"/>
                  </a:cubicBezTo>
                  <a:cubicBezTo>
                    <a:pt x="31" y="1"/>
                    <a:pt x="28" y="0"/>
                    <a:pt x="25" y="2"/>
                  </a:cubicBez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5314" tIns="32657" rIns="65314" bIns="32657" numCol="1" anchor="t" anchorCtr="0" compatLnSpc="1">
              <a:prstTxWarp prst="textNoShape">
                <a:avLst/>
              </a:prstTxWarp>
            </a:bodyPr>
            <a:lstStyle/>
            <a:p>
              <a:endParaRPr lang="en-US" sz="1286"/>
            </a:p>
          </p:txBody>
        </p:sp>
      </p:grpSp>
      <p:grpSp>
        <p:nvGrpSpPr>
          <p:cNvPr id="38" name="Group 37">
            <a:extLst>
              <a:ext uri="{FF2B5EF4-FFF2-40B4-BE49-F238E27FC236}">
                <a16:creationId xmlns:a16="http://schemas.microsoft.com/office/drawing/2014/main" id="{332AB9B9-6699-4954-8E84-DB8A9E3BA55A}"/>
              </a:ext>
            </a:extLst>
          </p:cNvPr>
          <p:cNvGrpSpPr/>
          <p:nvPr/>
        </p:nvGrpSpPr>
        <p:grpSpPr>
          <a:xfrm>
            <a:off x="2133599" y="1887595"/>
            <a:ext cx="584270" cy="621669"/>
            <a:chOff x="268288" y="5257800"/>
            <a:chExt cx="633412" cy="638175"/>
          </a:xfrm>
        </p:grpSpPr>
        <p:sp>
          <p:nvSpPr>
            <p:cNvPr id="39" name="Freeform 33">
              <a:extLst>
                <a:ext uri="{FF2B5EF4-FFF2-40B4-BE49-F238E27FC236}">
                  <a16:creationId xmlns:a16="http://schemas.microsoft.com/office/drawing/2014/main" id="{77D6C453-03D2-4F22-BD77-4CB9852F298E}"/>
                </a:ext>
              </a:extLst>
            </p:cNvPr>
            <p:cNvSpPr>
              <a:spLocks noEditPoints="1"/>
            </p:cNvSpPr>
            <p:nvPr/>
          </p:nvSpPr>
          <p:spPr bwMode="auto">
            <a:xfrm>
              <a:off x="268288" y="5257800"/>
              <a:ext cx="184150" cy="638175"/>
            </a:xfrm>
            <a:custGeom>
              <a:avLst/>
              <a:gdLst>
                <a:gd name="T0" fmla="*/ 35 w 60"/>
                <a:gd name="T1" fmla="*/ 16 h 209"/>
                <a:gd name="T2" fmla="*/ 35 w 60"/>
                <a:gd name="T3" fmla="*/ 5 h 209"/>
                <a:gd name="T4" fmla="*/ 30 w 60"/>
                <a:gd name="T5" fmla="*/ 0 h 209"/>
                <a:gd name="T6" fmla="*/ 26 w 60"/>
                <a:gd name="T7" fmla="*/ 5 h 209"/>
                <a:gd name="T8" fmla="*/ 26 w 60"/>
                <a:gd name="T9" fmla="*/ 16 h 209"/>
                <a:gd name="T10" fmla="*/ 0 w 60"/>
                <a:gd name="T11" fmla="*/ 45 h 209"/>
                <a:gd name="T12" fmla="*/ 26 w 60"/>
                <a:gd name="T13" fmla="*/ 75 h 209"/>
                <a:gd name="T14" fmla="*/ 26 w 60"/>
                <a:gd name="T15" fmla="*/ 205 h 209"/>
                <a:gd name="T16" fmla="*/ 30 w 60"/>
                <a:gd name="T17" fmla="*/ 209 h 209"/>
                <a:gd name="T18" fmla="*/ 35 w 60"/>
                <a:gd name="T19" fmla="*/ 205 h 209"/>
                <a:gd name="T20" fmla="*/ 35 w 60"/>
                <a:gd name="T21" fmla="*/ 75 h 209"/>
                <a:gd name="T22" fmla="*/ 60 w 60"/>
                <a:gd name="T23" fmla="*/ 45 h 209"/>
                <a:gd name="T24" fmla="*/ 35 w 60"/>
                <a:gd name="T25" fmla="*/ 16 h 209"/>
                <a:gd name="T26" fmla="*/ 30 w 60"/>
                <a:gd name="T27" fmla="*/ 67 h 209"/>
                <a:gd name="T28" fmla="*/ 9 w 60"/>
                <a:gd name="T29" fmla="*/ 45 h 209"/>
                <a:gd name="T30" fmla="*/ 30 w 60"/>
                <a:gd name="T31" fmla="*/ 24 h 209"/>
                <a:gd name="T32" fmla="*/ 52 w 60"/>
                <a:gd name="T33" fmla="*/ 45 h 209"/>
                <a:gd name="T34" fmla="*/ 30 w 60"/>
                <a:gd name="T35" fmla="*/ 67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0" h="209">
                  <a:moveTo>
                    <a:pt x="35" y="16"/>
                  </a:moveTo>
                  <a:cubicBezTo>
                    <a:pt x="35" y="5"/>
                    <a:pt x="35" y="5"/>
                    <a:pt x="35" y="5"/>
                  </a:cubicBezTo>
                  <a:cubicBezTo>
                    <a:pt x="35" y="2"/>
                    <a:pt x="33" y="0"/>
                    <a:pt x="30" y="0"/>
                  </a:cubicBezTo>
                  <a:cubicBezTo>
                    <a:pt x="28" y="0"/>
                    <a:pt x="26" y="2"/>
                    <a:pt x="26" y="5"/>
                  </a:cubicBezTo>
                  <a:cubicBezTo>
                    <a:pt x="26" y="16"/>
                    <a:pt x="26" y="16"/>
                    <a:pt x="26" y="16"/>
                  </a:cubicBezTo>
                  <a:cubicBezTo>
                    <a:pt x="12" y="18"/>
                    <a:pt x="0" y="30"/>
                    <a:pt x="0" y="45"/>
                  </a:cubicBezTo>
                  <a:cubicBezTo>
                    <a:pt x="0" y="60"/>
                    <a:pt x="12" y="73"/>
                    <a:pt x="26" y="75"/>
                  </a:cubicBezTo>
                  <a:cubicBezTo>
                    <a:pt x="26" y="205"/>
                    <a:pt x="26" y="205"/>
                    <a:pt x="26" y="205"/>
                  </a:cubicBezTo>
                  <a:cubicBezTo>
                    <a:pt x="26" y="207"/>
                    <a:pt x="28" y="209"/>
                    <a:pt x="30" y="209"/>
                  </a:cubicBezTo>
                  <a:cubicBezTo>
                    <a:pt x="33" y="209"/>
                    <a:pt x="35" y="207"/>
                    <a:pt x="35" y="205"/>
                  </a:cubicBezTo>
                  <a:cubicBezTo>
                    <a:pt x="35" y="75"/>
                    <a:pt x="35" y="75"/>
                    <a:pt x="35" y="75"/>
                  </a:cubicBezTo>
                  <a:cubicBezTo>
                    <a:pt x="49" y="73"/>
                    <a:pt x="60" y="60"/>
                    <a:pt x="60" y="45"/>
                  </a:cubicBezTo>
                  <a:cubicBezTo>
                    <a:pt x="60" y="30"/>
                    <a:pt x="49" y="18"/>
                    <a:pt x="35" y="16"/>
                  </a:cubicBezTo>
                  <a:close/>
                  <a:moveTo>
                    <a:pt x="30" y="67"/>
                  </a:moveTo>
                  <a:cubicBezTo>
                    <a:pt x="19" y="67"/>
                    <a:pt x="9" y="57"/>
                    <a:pt x="9" y="45"/>
                  </a:cubicBezTo>
                  <a:cubicBezTo>
                    <a:pt x="9" y="33"/>
                    <a:pt x="19" y="24"/>
                    <a:pt x="30" y="24"/>
                  </a:cubicBezTo>
                  <a:cubicBezTo>
                    <a:pt x="42" y="24"/>
                    <a:pt x="52" y="33"/>
                    <a:pt x="52" y="45"/>
                  </a:cubicBezTo>
                  <a:cubicBezTo>
                    <a:pt x="52" y="57"/>
                    <a:pt x="42" y="67"/>
                    <a:pt x="30" y="67"/>
                  </a:cubicBez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5314" tIns="32657" rIns="65314" bIns="32657" numCol="1" anchor="t" anchorCtr="0" compatLnSpc="1">
              <a:prstTxWarp prst="textNoShape">
                <a:avLst/>
              </a:prstTxWarp>
            </a:bodyPr>
            <a:lstStyle/>
            <a:p>
              <a:endParaRPr lang="en-US" sz="1286"/>
            </a:p>
          </p:txBody>
        </p:sp>
        <p:sp>
          <p:nvSpPr>
            <p:cNvPr id="40" name="Freeform 34">
              <a:extLst>
                <a:ext uri="{FF2B5EF4-FFF2-40B4-BE49-F238E27FC236}">
                  <a16:creationId xmlns:a16="http://schemas.microsoft.com/office/drawing/2014/main" id="{48CC2328-7016-400B-9E2F-5633B6ED49CB}"/>
                </a:ext>
              </a:extLst>
            </p:cNvPr>
            <p:cNvSpPr>
              <a:spLocks noEditPoints="1"/>
            </p:cNvSpPr>
            <p:nvPr/>
          </p:nvSpPr>
          <p:spPr bwMode="auto">
            <a:xfrm>
              <a:off x="495300" y="5257800"/>
              <a:ext cx="182562" cy="638175"/>
            </a:xfrm>
            <a:custGeom>
              <a:avLst/>
              <a:gdLst>
                <a:gd name="T0" fmla="*/ 34 w 60"/>
                <a:gd name="T1" fmla="*/ 124 h 209"/>
                <a:gd name="T2" fmla="*/ 34 w 60"/>
                <a:gd name="T3" fmla="*/ 5 h 209"/>
                <a:gd name="T4" fmla="*/ 30 w 60"/>
                <a:gd name="T5" fmla="*/ 0 h 209"/>
                <a:gd name="T6" fmla="*/ 25 w 60"/>
                <a:gd name="T7" fmla="*/ 5 h 209"/>
                <a:gd name="T8" fmla="*/ 25 w 60"/>
                <a:gd name="T9" fmla="*/ 124 h 209"/>
                <a:gd name="T10" fmla="*/ 0 w 60"/>
                <a:gd name="T11" fmla="*/ 154 h 209"/>
                <a:gd name="T12" fmla="*/ 25 w 60"/>
                <a:gd name="T13" fmla="*/ 184 h 209"/>
                <a:gd name="T14" fmla="*/ 25 w 60"/>
                <a:gd name="T15" fmla="*/ 205 h 209"/>
                <a:gd name="T16" fmla="*/ 30 w 60"/>
                <a:gd name="T17" fmla="*/ 209 h 209"/>
                <a:gd name="T18" fmla="*/ 34 w 60"/>
                <a:gd name="T19" fmla="*/ 205 h 209"/>
                <a:gd name="T20" fmla="*/ 34 w 60"/>
                <a:gd name="T21" fmla="*/ 184 h 209"/>
                <a:gd name="T22" fmla="*/ 60 w 60"/>
                <a:gd name="T23" fmla="*/ 154 h 209"/>
                <a:gd name="T24" fmla="*/ 34 w 60"/>
                <a:gd name="T25" fmla="*/ 124 h 209"/>
                <a:gd name="T26" fmla="*/ 30 w 60"/>
                <a:gd name="T27" fmla="*/ 175 h 209"/>
                <a:gd name="T28" fmla="*/ 8 w 60"/>
                <a:gd name="T29" fmla="*/ 154 h 209"/>
                <a:gd name="T30" fmla="*/ 30 w 60"/>
                <a:gd name="T31" fmla="*/ 133 h 209"/>
                <a:gd name="T32" fmla="*/ 51 w 60"/>
                <a:gd name="T33" fmla="*/ 154 h 209"/>
                <a:gd name="T34" fmla="*/ 30 w 60"/>
                <a:gd name="T35" fmla="*/ 175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0" h="209">
                  <a:moveTo>
                    <a:pt x="34" y="124"/>
                  </a:moveTo>
                  <a:cubicBezTo>
                    <a:pt x="34" y="5"/>
                    <a:pt x="34" y="5"/>
                    <a:pt x="34" y="5"/>
                  </a:cubicBezTo>
                  <a:cubicBezTo>
                    <a:pt x="34" y="2"/>
                    <a:pt x="32" y="0"/>
                    <a:pt x="30" y="0"/>
                  </a:cubicBezTo>
                  <a:cubicBezTo>
                    <a:pt x="27" y="0"/>
                    <a:pt x="25" y="2"/>
                    <a:pt x="25" y="5"/>
                  </a:cubicBezTo>
                  <a:cubicBezTo>
                    <a:pt x="25" y="124"/>
                    <a:pt x="25" y="124"/>
                    <a:pt x="25" y="124"/>
                  </a:cubicBezTo>
                  <a:cubicBezTo>
                    <a:pt x="11" y="127"/>
                    <a:pt x="0" y="139"/>
                    <a:pt x="0" y="154"/>
                  </a:cubicBezTo>
                  <a:cubicBezTo>
                    <a:pt x="0" y="169"/>
                    <a:pt x="11" y="182"/>
                    <a:pt x="25" y="184"/>
                  </a:cubicBezTo>
                  <a:cubicBezTo>
                    <a:pt x="25" y="205"/>
                    <a:pt x="25" y="205"/>
                    <a:pt x="25" y="205"/>
                  </a:cubicBezTo>
                  <a:cubicBezTo>
                    <a:pt x="25" y="207"/>
                    <a:pt x="27" y="209"/>
                    <a:pt x="30" y="209"/>
                  </a:cubicBezTo>
                  <a:cubicBezTo>
                    <a:pt x="32" y="209"/>
                    <a:pt x="34" y="207"/>
                    <a:pt x="34" y="205"/>
                  </a:cubicBezTo>
                  <a:cubicBezTo>
                    <a:pt x="34" y="184"/>
                    <a:pt x="34" y="184"/>
                    <a:pt x="34" y="184"/>
                  </a:cubicBezTo>
                  <a:cubicBezTo>
                    <a:pt x="48" y="182"/>
                    <a:pt x="60" y="169"/>
                    <a:pt x="60" y="154"/>
                  </a:cubicBezTo>
                  <a:cubicBezTo>
                    <a:pt x="60" y="139"/>
                    <a:pt x="48" y="127"/>
                    <a:pt x="34" y="124"/>
                  </a:cubicBezTo>
                  <a:close/>
                  <a:moveTo>
                    <a:pt x="30" y="175"/>
                  </a:moveTo>
                  <a:cubicBezTo>
                    <a:pt x="18" y="175"/>
                    <a:pt x="8" y="166"/>
                    <a:pt x="8" y="154"/>
                  </a:cubicBezTo>
                  <a:cubicBezTo>
                    <a:pt x="8" y="142"/>
                    <a:pt x="18" y="133"/>
                    <a:pt x="30" y="133"/>
                  </a:cubicBezTo>
                  <a:cubicBezTo>
                    <a:pt x="41" y="133"/>
                    <a:pt x="51" y="142"/>
                    <a:pt x="51" y="154"/>
                  </a:cubicBezTo>
                  <a:cubicBezTo>
                    <a:pt x="51" y="166"/>
                    <a:pt x="41" y="175"/>
                    <a:pt x="30" y="175"/>
                  </a:cubicBez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5314" tIns="32657" rIns="65314" bIns="32657" numCol="1" anchor="t" anchorCtr="0" compatLnSpc="1">
              <a:prstTxWarp prst="textNoShape">
                <a:avLst/>
              </a:prstTxWarp>
            </a:bodyPr>
            <a:lstStyle/>
            <a:p>
              <a:endParaRPr lang="en-US" sz="1286"/>
            </a:p>
          </p:txBody>
        </p:sp>
        <p:sp>
          <p:nvSpPr>
            <p:cNvPr id="41" name="Freeform 35">
              <a:extLst>
                <a:ext uri="{FF2B5EF4-FFF2-40B4-BE49-F238E27FC236}">
                  <a16:creationId xmlns:a16="http://schemas.microsoft.com/office/drawing/2014/main" id="{65A0E1A6-0DE1-4077-8BC0-C7565A18233B}"/>
                </a:ext>
              </a:extLst>
            </p:cNvPr>
            <p:cNvSpPr>
              <a:spLocks noEditPoints="1"/>
            </p:cNvSpPr>
            <p:nvPr/>
          </p:nvSpPr>
          <p:spPr bwMode="auto">
            <a:xfrm>
              <a:off x="717550" y="5257800"/>
              <a:ext cx="184150" cy="638175"/>
            </a:xfrm>
            <a:custGeom>
              <a:avLst/>
              <a:gdLst>
                <a:gd name="T0" fmla="*/ 34 w 60"/>
                <a:gd name="T1" fmla="*/ 47 h 209"/>
                <a:gd name="T2" fmla="*/ 34 w 60"/>
                <a:gd name="T3" fmla="*/ 5 h 209"/>
                <a:gd name="T4" fmla="*/ 30 w 60"/>
                <a:gd name="T5" fmla="*/ 0 h 209"/>
                <a:gd name="T6" fmla="*/ 25 w 60"/>
                <a:gd name="T7" fmla="*/ 5 h 209"/>
                <a:gd name="T8" fmla="*/ 25 w 60"/>
                <a:gd name="T9" fmla="*/ 47 h 209"/>
                <a:gd name="T10" fmla="*/ 0 w 60"/>
                <a:gd name="T11" fmla="*/ 76 h 209"/>
                <a:gd name="T12" fmla="*/ 25 w 60"/>
                <a:gd name="T13" fmla="*/ 106 h 209"/>
                <a:gd name="T14" fmla="*/ 25 w 60"/>
                <a:gd name="T15" fmla="*/ 205 h 209"/>
                <a:gd name="T16" fmla="*/ 30 w 60"/>
                <a:gd name="T17" fmla="*/ 209 h 209"/>
                <a:gd name="T18" fmla="*/ 34 w 60"/>
                <a:gd name="T19" fmla="*/ 205 h 209"/>
                <a:gd name="T20" fmla="*/ 34 w 60"/>
                <a:gd name="T21" fmla="*/ 106 h 209"/>
                <a:gd name="T22" fmla="*/ 60 w 60"/>
                <a:gd name="T23" fmla="*/ 76 h 209"/>
                <a:gd name="T24" fmla="*/ 34 w 60"/>
                <a:gd name="T25" fmla="*/ 47 h 209"/>
                <a:gd name="T26" fmla="*/ 30 w 60"/>
                <a:gd name="T27" fmla="*/ 98 h 209"/>
                <a:gd name="T28" fmla="*/ 8 w 60"/>
                <a:gd name="T29" fmla="*/ 76 h 209"/>
                <a:gd name="T30" fmla="*/ 30 w 60"/>
                <a:gd name="T31" fmla="*/ 55 h 209"/>
                <a:gd name="T32" fmla="*/ 51 w 60"/>
                <a:gd name="T33" fmla="*/ 76 h 209"/>
                <a:gd name="T34" fmla="*/ 30 w 60"/>
                <a:gd name="T35" fmla="*/ 98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0" h="209">
                  <a:moveTo>
                    <a:pt x="34" y="47"/>
                  </a:moveTo>
                  <a:cubicBezTo>
                    <a:pt x="34" y="5"/>
                    <a:pt x="34" y="5"/>
                    <a:pt x="34" y="5"/>
                  </a:cubicBezTo>
                  <a:cubicBezTo>
                    <a:pt x="34" y="2"/>
                    <a:pt x="32" y="0"/>
                    <a:pt x="30" y="0"/>
                  </a:cubicBezTo>
                  <a:cubicBezTo>
                    <a:pt x="27" y="0"/>
                    <a:pt x="25" y="2"/>
                    <a:pt x="25" y="5"/>
                  </a:cubicBezTo>
                  <a:cubicBezTo>
                    <a:pt x="25" y="47"/>
                    <a:pt x="25" y="47"/>
                    <a:pt x="25" y="47"/>
                  </a:cubicBezTo>
                  <a:cubicBezTo>
                    <a:pt x="11" y="49"/>
                    <a:pt x="0" y="61"/>
                    <a:pt x="0" y="76"/>
                  </a:cubicBezTo>
                  <a:cubicBezTo>
                    <a:pt x="0" y="91"/>
                    <a:pt x="11" y="104"/>
                    <a:pt x="25" y="106"/>
                  </a:cubicBezTo>
                  <a:cubicBezTo>
                    <a:pt x="25" y="205"/>
                    <a:pt x="25" y="205"/>
                    <a:pt x="25" y="205"/>
                  </a:cubicBezTo>
                  <a:cubicBezTo>
                    <a:pt x="25" y="207"/>
                    <a:pt x="27" y="209"/>
                    <a:pt x="30" y="209"/>
                  </a:cubicBezTo>
                  <a:cubicBezTo>
                    <a:pt x="32" y="209"/>
                    <a:pt x="34" y="207"/>
                    <a:pt x="34" y="205"/>
                  </a:cubicBezTo>
                  <a:cubicBezTo>
                    <a:pt x="34" y="106"/>
                    <a:pt x="34" y="106"/>
                    <a:pt x="34" y="106"/>
                  </a:cubicBezTo>
                  <a:cubicBezTo>
                    <a:pt x="48" y="104"/>
                    <a:pt x="60" y="91"/>
                    <a:pt x="60" y="76"/>
                  </a:cubicBezTo>
                  <a:cubicBezTo>
                    <a:pt x="60" y="61"/>
                    <a:pt x="48" y="49"/>
                    <a:pt x="34" y="47"/>
                  </a:cubicBezTo>
                  <a:close/>
                  <a:moveTo>
                    <a:pt x="30" y="98"/>
                  </a:moveTo>
                  <a:cubicBezTo>
                    <a:pt x="18" y="98"/>
                    <a:pt x="8" y="88"/>
                    <a:pt x="8" y="76"/>
                  </a:cubicBezTo>
                  <a:cubicBezTo>
                    <a:pt x="8" y="65"/>
                    <a:pt x="18" y="55"/>
                    <a:pt x="30" y="55"/>
                  </a:cubicBezTo>
                  <a:cubicBezTo>
                    <a:pt x="41" y="55"/>
                    <a:pt x="51" y="65"/>
                    <a:pt x="51" y="76"/>
                  </a:cubicBezTo>
                  <a:cubicBezTo>
                    <a:pt x="51" y="88"/>
                    <a:pt x="41" y="98"/>
                    <a:pt x="30" y="98"/>
                  </a:cubicBez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5314" tIns="32657" rIns="65314" bIns="32657" numCol="1" anchor="t" anchorCtr="0" compatLnSpc="1">
              <a:prstTxWarp prst="textNoShape">
                <a:avLst/>
              </a:prstTxWarp>
            </a:bodyPr>
            <a:lstStyle/>
            <a:p>
              <a:endParaRPr lang="en-US" sz="1286"/>
            </a:p>
          </p:txBody>
        </p:sp>
      </p:grpSp>
      <p:grpSp>
        <p:nvGrpSpPr>
          <p:cNvPr id="42" name="Group 41">
            <a:extLst>
              <a:ext uri="{FF2B5EF4-FFF2-40B4-BE49-F238E27FC236}">
                <a16:creationId xmlns:a16="http://schemas.microsoft.com/office/drawing/2014/main" id="{55D0BDAB-CDF8-4102-861F-2AC06B287CFA}"/>
              </a:ext>
            </a:extLst>
          </p:cNvPr>
          <p:cNvGrpSpPr/>
          <p:nvPr/>
        </p:nvGrpSpPr>
        <p:grpSpPr>
          <a:xfrm>
            <a:off x="5943945" y="1871273"/>
            <a:ext cx="650805" cy="654293"/>
            <a:chOff x="6599238" y="5346700"/>
            <a:chExt cx="592138" cy="595313"/>
          </a:xfrm>
        </p:grpSpPr>
        <p:sp>
          <p:nvSpPr>
            <p:cNvPr id="43" name="Freeform 331">
              <a:extLst>
                <a:ext uri="{FF2B5EF4-FFF2-40B4-BE49-F238E27FC236}">
                  <a16:creationId xmlns:a16="http://schemas.microsoft.com/office/drawing/2014/main" id="{10BD74EA-49DD-4DC9-B4C0-5C6F86D967F9}"/>
                </a:ext>
              </a:extLst>
            </p:cNvPr>
            <p:cNvSpPr>
              <a:spLocks noEditPoints="1"/>
            </p:cNvSpPr>
            <p:nvPr/>
          </p:nvSpPr>
          <p:spPr bwMode="auto">
            <a:xfrm>
              <a:off x="6708776" y="5605463"/>
              <a:ext cx="482600" cy="249238"/>
            </a:xfrm>
            <a:custGeom>
              <a:avLst/>
              <a:gdLst>
                <a:gd name="T0" fmla="*/ 173 w 188"/>
                <a:gd name="T1" fmla="*/ 0 h 97"/>
                <a:gd name="T2" fmla="*/ 15 w 188"/>
                <a:gd name="T3" fmla="*/ 0 h 97"/>
                <a:gd name="T4" fmla="*/ 0 w 188"/>
                <a:gd name="T5" fmla="*/ 15 h 97"/>
                <a:gd name="T6" fmla="*/ 0 w 188"/>
                <a:gd name="T7" fmla="*/ 82 h 97"/>
                <a:gd name="T8" fmla="*/ 15 w 188"/>
                <a:gd name="T9" fmla="*/ 97 h 97"/>
                <a:gd name="T10" fmla="*/ 173 w 188"/>
                <a:gd name="T11" fmla="*/ 97 h 97"/>
                <a:gd name="T12" fmla="*/ 188 w 188"/>
                <a:gd name="T13" fmla="*/ 82 h 97"/>
                <a:gd name="T14" fmla="*/ 188 w 188"/>
                <a:gd name="T15" fmla="*/ 15 h 97"/>
                <a:gd name="T16" fmla="*/ 173 w 188"/>
                <a:gd name="T17" fmla="*/ 0 h 97"/>
                <a:gd name="T18" fmla="*/ 178 w 188"/>
                <a:gd name="T19" fmla="*/ 82 h 97"/>
                <a:gd name="T20" fmla="*/ 173 w 188"/>
                <a:gd name="T21" fmla="*/ 88 h 97"/>
                <a:gd name="T22" fmla="*/ 15 w 188"/>
                <a:gd name="T23" fmla="*/ 88 h 97"/>
                <a:gd name="T24" fmla="*/ 9 w 188"/>
                <a:gd name="T25" fmla="*/ 82 h 97"/>
                <a:gd name="T26" fmla="*/ 9 w 188"/>
                <a:gd name="T27" fmla="*/ 15 h 97"/>
                <a:gd name="T28" fmla="*/ 15 w 188"/>
                <a:gd name="T29" fmla="*/ 10 h 97"/>
                <a:gd name="T30" fmla="*/ 173 w 188"/>
                <a:gd name="T31" fmla="*/ 10 h 97"/>
                <a:gd name="T32" fmla="*/ 178 w 188"/>
                <a:gd name="T33" fmla="*/ 15 h 97"/>
                <a:gd name="T34" fmla="*/ 178 w 188"/>
                <a:gd name="T35" fmla="*/ 82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8" h="97">
                  <a:moveTo>
                    <a:pt x="173" y="0"/>
                  </a:moveTo>
                  <a:cubicBezTo>
                    <a:pt x="15" y="0"/>
                    <a:pt x="15" y="0"/>
                    <a:pt x="15" y="0"/>
                  </a:cubicBezTo>
                  <a:cubicBezTo>
                    <a:pt x="6" y="0"/>
                    <a:pt x="0" y="7"/>
                    <a:pt x="0" y="15"/>
                  </a:cubicBezTo>
                  <a:cubicBezTo>
                    <a:pt x="0" y="82"/>
                    <a:pt x="0" y="82"/>
                    <a:pt x="0" y="82"/>
                  </a:cubicBezTo>
                  <a:cubicBezTo>
                    <a:pt x="0" y="91"/>
                    <a:pt x="6" y="97"/>
                    <a:pt x="15" y="97"/>
                  </a:cubicBezTo>
                  <a:cubicBezTo>
                    <a:pt x="173" y="97"/>
                    <a:pt x="173" y="97"/>
                    <a:pt x="173" y="97"/>
                  </a:cubicBezTo>
                  <a:cubicBezTo>
                    <a:pt x="181" y="97"/>
                    <a:pt x="188" y="91"/>
                    <a:pt x="188" y="82"/>
                  </a:cubicBezTo>
                  <a:cubicBezTo>
                    <a:pt x="188" y="15"/>
                    <a:pt x="188" y="15"/>
                    <a:pt x="188" y="15"/>
                  </a:cubicBezTo>
                  <a:cubicBezTo>
                    <a:pt x="188" y="7"/>
                    <a:pt x="181" y="0"/>
                    <a:pt x="173" y="0"/>
                  </a:cubicBezTo>
                  <a:close/>
                  <a:moveTo>
                    <a:pt x="178" y="82"/>
                  </a:moveTo>
                  <a:cubicBezTo>
                    <a:pt x="178" y="85"/>
                    <a:pt x="176" y="88"/>
                    <a:pt x="173" y="88"/>
                  </a:cubicBezTo>
                  <a:cubicBezTo>
                    <a:pt x="15" y="88"/>
                    <a:pt x="15" y="88"/>
                    <a:pt x="15" y="88"/>
                  </a:cubicBezTo>
                  <a:cubicBezTo>
                    <a:pt x="11" y="88"/>
                    <a:pt x="9" y="85"/>
                    <a:pt x="9" y="82"/>
                  </a:cubicBezTo>
                  <a:cubicBezTo>
                    <a:pt x="9" y="15"/>
                    <a:pt x="9" y="15"/>
                    <a:pt x="9" y="15"/>
                  </a:cubicBezTo>
                  <a:cubicBezTo>
                    <a:pt x="9" y="12"/>
                    <a:pt x="11" y="10"/>
                    <a:pt x="15" y="10"/>
                  </a:cubicBezTo>
                  <a:cubicBezTo>
                    <a:pt x="173" y="10"/>
                    <a:pt x="173" y="10"/>
                    <a:pt x="173" y="10"/>
                  </a:cubicBezTo>
                  <a:cubicBezTo>
                    <a:pt x="176" y="10"/>
                    <a:pt x="178" y="12"/>
                    <a:pt x="178" y="15"/>
                  </a:cubicBezTo>
                  <a:lnTo>
                    <a:pt x="178" y="82"/>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5314" tIns="32657" rIns="65314" bIns="32657" numCol="1" anchor="t" anchorCtr="0" compatLnSpc="1">
              <a:prstTxWarp prst="textNoShape">
                <a:avLst/>
              </a:prstTxWarp>
            </a:bodyPr>
            <a:lstStyle/>
            <a:p>
              <a:endParaRPr lang="en-US" sz="1286"/>
            </a:p>
          </p:txBody>
        </p:sp>
        <p:sp>
          <p:nvSpPr>
            <p:cNvPr id="44" name="Freeform 332">
              <a:extLst>
                <a:ext uri="{FF2B5EF4-FFF2-40B4-BE49-F238E27FC236}">
                  <a16:creationId xmlns:a16="http://schemas.microsoft.com/office/drawing/2014/main" id="{7472E2CA-C748-4BED-A469-49DA549E96AE}"/>
                </a:ext>
              </a:extLst>
            </p:cNvPr>
            <p:cNvSpPr>
              <a:spLocks noEditPoints="1"/>
            </p:cNvSpPr>
            <p:nvPr/>
          </p:nvSpPr>
          <p:spPr bwMode="auto">
            <a:xfrm>
              <a:off x="6765926" y="5675313"/>
              <a:ext cx="104775" cy="120650"/>
            </a:xfrm>
            <a:custGeom>
              <a:avLst/>
              <a:gdLst>
                <a:gd name="T0" fmla="*/ 17 w 41"/>
                <a:gd name="T1" fmla="*/ 0 h 47"/>
                <a:gd name="T2" fmla="*/ 4 w 41"/>
                <a:gd name="T3" fmla="*/ 0 h 47"/>
                <a:gd name="T4" fmla="*/ 0 w 41"/>
                <a:gd name="T5" fmla="*/ 4 h 47"/>
                <a:gd name="T6" fmla="*/ 0 w 41"/>
                <a:gd name="T7" fmla="*/ 43 h 47"/>
                <a:gd name="T8" fmla="*/ 4 w 41"/>
                <a:gd name="T9" fmla="*/ 47 h 47"/>
                <a:gd name="T10" fmla="*/ 17 w 41"/>
                <a:gd name="T11" fmla="*/ 47 h 47"/>
                <a:gd name="T12" fmla="*/ 41 w 41"/>
                <a:gd name="T13" fmla="*/ 24 h 47"/>
                <a:gd name="T14" fmla="*/ 17 w 41"/>
                <a:gd name="T15" fmla="*/ 0 h 47"/>
                <a:gd name="T16" fmla="*/ 17 w 41"/>
                <a:gd name="T17" fmla="*/ 40 h 47"/>
                <a:gd name="T18" fmla="*/ 8 w 41"/>
                <a:gd name="T19" fmla="*/ 40 h 47"/>
                <a:gd name="T20" fmla="*/ 8 w 41"/>
                <a:gd name="T21" fmla="*/ 8 h 47"/>
                <a:gd name="T22" fmla="*/ 17 w 41"/>
                <a:gd name="T23" fmla="*/ 8 h 47"/>
                <a:gd name="T24" fmla="*/ 33 w 41"/>
                <a:gd name="T25" fmla="*/ 24 h 47"/>
                <a:gd name="T26" fmla="*/ 17 w 41"/>
                <a:gd name="T27" fmla="*/ 4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1" h="47">
                  <a:moveTo>
                    <a:pt x="17" y="0"/>
                  </a:moveTo>
                  <a:cubicBezTo>
                    <a:pt x="4" y="0"/>
                    <a:pt x="4" y="0"/>
                    <a:pt x="4" y="0"/>
                  </a:cubicBezTo>
                  <a:cubicBezTo>
                    <a:pt x="2" y="0"/>
                    <a:pt x="0" y="2"/>
                    <a:pt x="0" y="4"/>
                  </a:cubicBezTo>
                  <a:cubicBezTo>
                    <a:pt x="0" y="43"/>
                    <a:pt x="0" y="43"/>
                    <a:pt x="0" y="43"/>
                  </a:cubicBezTo>
                  <a:cubicBezTo>
                    <a:pt x="0" y="45"/>
                    <a:pt x="2" y="47"/>
                    <a:pt x="4" y="47"/>
                  </a:cubicBezTo>
                  <a:cubicBezTo>
                    <a:pt x="17" y="47"/>
                    <a:pt x="17" y="47"/>
                    <a:pt x="17" y="47"/>
                  </a:cubicBezTo>
                  <a:cubicBezTo>
                    <a:pt x="31" y="47"/>
                    <a:pt x="41" y="37"/>
                    <a:pt x="41" y="24"/>
                  </a:cubicBezTo>
                  <a:cubicBezTo>
                    <a:pt x="41" y="10"/>
                    <a:pt x="31" y="0"/>
                    <a:pt x="17" y="0"/>
                  </a:cubicBezTo>
                  <a:close/>
                  <a:moveTo>
                    <a:pt x="17" y="40"/>
                  </a:moveTo>
                  <a:cubicBezTo>
                    <a:pt x="8" y="40"/>
                    <a:pt x="8" y="40"/>
                    <a:pt x="8" y="40"/>
                  </a:cubicBezTo>
                  <a:cubicBezTo>
                    <a:pt x="8" y="8"/>
                    <a:pt x="8" y="8"/>
                    <a:pt x="8" y="8"/>
                  </a:cubicBezTo>
                  <a:cubicBezTo>
                    <a:pt x="17" y="8"/>
                    <a:pt x="17" y="8"/>
                    <a:pt x="17" y="8"/>
                  </a:cubicBezTo>
                  <a:cubicBezTo>
                    <a:pt x="27" y="8"/>
                    <a:pt x="33" y="14"/>
                    <a:pt x="33" y="24"/>
                  </a:cubicBezTo>
                  <a:cubicBezTo>
                    <a:pt x="33" y="33"/>
                    <a:pt x="27" y="40"/>
                    <a:pt x="17" y="40"/>
                  </a:cubicBez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5314" tIns="32657" rIns="65314" bIns="32657" numCol="1" anchor="t" anchorCtr="0" compatLnSpc="1">
              <a:prstTxWarp prst="textNoShape">
                <a:avLst/>
              </a:prstTxWarp>
            </a:bodyPr>
            <a:lstStyle/>
            <a:p>
              <a:endParaRPr lang="en-US" sz="1286"/>
            </a:p>
          </p:txBody>
        </p:sp>
        <p:sp>
          <p:nvSpPr>
            <p:cNvPr id="45" name="Freeform 333">
              <a:extLst>
                <a:ext uri="{FF2B5EF4-FFF2-40B4-BE49-F238E27FC236}">
                  <a16:creationId xmlns:a16="http://schemas.microsoft.com/office/drawing/2014/main" id="{D64BC4BA-29EA-481C-A683-31E74E925B27}"/>
                </a:ext>
              </a:extLst>
            </p:cNvPr>
            <p:cNvSpPr>
              <a:spLocks noEditPoints="1"/>
            </p:cNvSpPr>
            <p:nvPr/>
          </p:nvSpPr>
          <p:spPr bwMode="auto">
            <a:xfrm>
              <a:off x="6886576" y="5675313"/>
              <a:ext cx="123825" cy="122238"/>
            </a:xfrm>
            <a:custGeom>
              <a:avLst/>
              <a:gdLst>
                <a:gd name="T0" fmla="*/ 24 w 48"/>
                <a:gd name="T1" fmla="*/ 0 h 48"/>
                <a:gd name="T2" fmla="*/ 0 w 48"/>
                <a:gd name="T3" fmla="*/ 24 h 48"/>
                <a:gd name="T4" fmla="*/ 24 w 48"/>
                <a:gd name="T5" fmla="*/ 48 h 48"/>
                <a:gd name="T6" fmla="*/ 48 w 48"/>
                <a:gd name="T7" fmla="*/ 24 h 48"/>
                <a:gd name="T8" fmla="*/ 24 w 48"/>
                <a:gd name="T9" fmla="*/ 0 h 48"/>
                <a:gd name="T10" fmla="*/ 24 w 48"/>
                <a:gd name="T11" fmla="*/ 40 h 48"/>
                <a:gd name="T12" fmla="*/ 8 w 48"/>
                <a:gd name="T13" fmla="*/ 24 h 48"/>
                <a:gd name="T14" fmla="*/ 24 w 48"/>
                <a:gd name="T15" fmla="*/ 7 h 48"/>
                <a:gd name="T16" fmla="*/ 40 w 48"/>
                <a:gd name="T17" fmla="*/ 24 h 48"/>
                <a:gd name="T18" fmla="*/ 24 w 48"/>
                <a:gd name="T19" fmla="*/ 4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0"/>
                  </a:moveTo>
                  <a:cubicBezTo>
                    <a:pt x="11" y="0"/>
                    <a:pt x="0" y="10"/>
                    <a:pt x="0" y="24"/>
                  </a:cubicBezTo>
                  <a:cubicBezTo>
                    <a:pt x="0" y="38"/>
                    <a:pt x="10" y="48"/>
                    <a:pt x="24" y="48"/>
                  </a:cubicBezTo>
                  <a:cubicBezTo>
                    <a:pt x="37" y="48"/>
                    <a:pt x="48" y="37"/>
                    <a:pt x="48" y="24"/>
                  </a:cubicBezTo>
                  <a:cubicBezTo>
                    <a:pt x="48" y="10"/>
                    <a:pt x="37" y="0"/>
                    <a:pt x="24" y="0"/>
                  </a:cubicBezTo>
                  <a:close/>
                  <a:moveTo>
                    <a:pt x="24" y="40"/>
                  </a:moveTo>
                  <a:cubicBezTo>
                    <a:pt x="15" y="40"/>
                    <a:pt x="8" y="33"/>
                    <a:pt x="8" y="24"/>
                  </a:cubicBezTo>
                  <a:cubicBezTo>
                    <a:pt x="8" y="14"/>
                    <a:pt x="15" y="7"/>
                    <a:pt x="24" y="7"/>
                  </a:cubicBezTo>
                  <a:cubicBezTo>
                    <a:pt x="33" y="7"/>
                    <a:pt x="40" y="14"/>
                    <a:pt x="40" y="24"/>
                  </a:cubicBezTo>
                  <a:cubicBezTo>
                    <a:pt x="40" y="33"/>
                    <a:pt x="33" y="40"/>
                    <a:pt x="24" y="40"/>
                  </a:cubicBez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5314" tIns="32657" rIns="65314" bIns="32657" numCol="1" anchor="t" anchorCtr="0" compatLnSpc="1">
              <a:prstTxWarp prst="textNoShape">
                <a:avLst/>
              </a:prstTxWarp>
            </a:bodyPr>
            <a:lstStyle/>
            <a:p>
              <a:endParaRPr lang="en-US" sz="1286"/>
            </a:p>
          </p:txBody>
        </p:sp>
        <p:sp>
          <p:nvSpPr>
            <p:cNvPr id="46" name="Freeform 334">
              <a:extLst>
                <a:ext uri="{FF2B5EF4-FFF2-40B4-BE49-F238E27FC236}">
                  <a16:creationId xmlns:a16="http://schemas.microsoft.com/office/drawing/2014/main" id="{AA5CC817-C0B0-410A-9925-58CD3022D771}"/>
                </a:ext>
              </a:extLst>
            </p:cNvPr>
            <p:cNvSpPr>
              <a:spLocks/>
            </p:cNvSpPr>
            <p:nvPr/>
          </p:nvSpPr>
          <p:spPr bwMode="auto">
            <a:xfrm>
              <a:off x="7023101" y="5675313"/>
              <a:ext cx="106363" cy="122238"/>
            </a:xfrm>
            <a:custGeom>
              <a:avLst/>
              <a:gdLst>
                <a:gd name="T0" fmla="*/ 39 w 42"/>
                <a:gd name="T1" fmla="*/ 34 h 48"/>
                <a:gd name="T2" fmla="*/ 36 w 42"/>
                <a:gd name="T3" fmla="*/ 36 h 48"/>
                <a:gd name="T4" fmla="*/ 24 w 42"/>
                <a:gd name="T5" fmla="*/ 40 h 48"/>
                <a:gd name="T6" fmla="*/ 8 w 42"/>
                <a:gd name="T7" fmla="*/ 24 h 48"/>
                <a:gd name="T8" fmla="*/ 24 w 42"/>
                <a:gd name="T9" fmla="*/ 7 h 48"/>
                <a:gd name="T10" fmla="*/ 36 w 42"/>
                <a:gd name="T11" fmla="*/ 12 h 48"/>
                <a:gd name="T12" fmla="*/ 42 w 42"/>
                <a:gd name="T13" fmla="*/ 9 h 48"/>
                <a:gd name="T14" fmla="*/ 41 w 42"/>
                <a:gd name="T15" fmla="*/ 6 h 48"/>
                <a:gd name="T16" fmla="*/ 24 w 42"/>
                <a:gd name="T17" fmla="*/ 0 h 48"/>
                <a:gd name="T18" fmla="*/ 0 w 42"/>
                <a:gd name="T19" fmla="*/ 24 h 48"/>
                <a:gd name="T20" fmla="*/ 24 w 42"/>
                <a:gd name="T21" fmla="*/ 48 h 48"/>
                <a:gd name="T22" fmla="*/ 41 w 42"/>
                <a:gd name="T23" fmla="*/ 41 h 48"/>
                <a:gd name="T24" fmla="*/ 42 w 42"/>
                <a:gd name="T25" fmla="*/ 38 h 48"/>
                <a:gd name="T26" fmla="*/ 39 w 42"/>
                <a:gd name="T27" fmla="*/ 3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2" h="48">
                  <a:moveTo>
                    <a:pt x="39" y="34"/>
                  </a:moveTo>
                  <a:cubicBezTo>
                    <a:pt x="38" y="34"/>
                    <a:pt x="37" y="35"/>
                    <a:pt x="36" y="36"/>
                  </a:cubicBezTo>
                  <a:cubicBezTo>
                    <a:pt x="32" y="39"/>
                    <a:pt x="29" y="40"/>
                    <a:pt x="24" y="40"/>
                  </a:cubicBezTo>
                  <a:cubicBezTo>
                    <a:pt x="15" y="40"/>
                    <a:pt x="8" y="33"/>
                    <a:pt x="8" y="24"/>
                  </a:cubicBezTo>
                  <a:cubicBezTo>
                    <a:pt x="8" y="14"/>
                    <a:pt x="15" y="7"/>
                    <a:pt x="24" y="7"/>
                  </a:cubicBezTo>
                  <a:cubicBezTo>
                    <a:pt x="28" y="7"/>
                    <a:pt x="32" y="8"/>
                    <a:pt x="36" y="12"/>
                  </a:cubicBezTo>
                  <a:cubicBezTo>
                    <a:pt x="39" y="14"/>
                    <a:pt x="42" y="12"/>
                    <a:pt x="42" y="9"/>
                  </a:cubicBezTo>
                  <a:cubicBezTo>
                    <a:pt x="42" y="8"/>
                    <a:pt x="42" y="7"/>
                    <a:pt x="41" y="6"/>
                  </a:cubicBezTo>
                  <a:cubicBezTo>
                    <a:pt x="37" y="3"/>
                    <a:pt x="32" y="0"/>
                    <a:pt x="24" y="0"/>
                  </a:cubicBezTo>
                  <a:cubicBezTo>
                    <a:pt x="11" y="0"/>
                    <a:pt x="0" y="10"/>
                    <a:pt x="0" y="24"/>
                  </a:cubicBezTo>
                  <a:cubicBezTo>
                    <a:pt x="0" y="38"/>
                    <a:pt x="10" y="48"/>
                    <a:pt x="24" y="48"/>
                  </a:cubicBezTo>
                  <a:cubicBezTo>
                    <a:pt x="31" y="48"/>
                    <a:pt x="36" y="46"/>
                    <a:pt x="41" y="41"/>
                  </a:cubicBezTo>
                  <a:cubicBezTo>
                    <a:pt x="42" y="40"/>
                    <a:pt x="42" y="39"/>
                    <a:pt x="42" y="38"/>
                  </a:cubicBezTo>
                  <a:cubicBezTo>
                    <a:pt x="42" y="36"/>
                    <a:pt x="41" y="34"/>
                    <a:pt x="39" y="34"/>
                  </a:cubicBez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5314" tIns="32657" rIns="65314" bIns="32657" numCol="1" anchor="t" anchorCtr="0" compatLnSpc="1">
              <a:prstTxWarp prst="textNoShape">
                <a:avLst/>
              </a:prstTxWarp>
            </a:bodyPr>
            <a:lstStyle/>
            <a:p>
              <a:endParaRPr lang="en-US" sz="1286"/>
            </a:p>
          </p:txBody>
        </p:sp>
        <p:sp>
          <p:nvSpPr>
            <p:cNvPr id="47" name="Freeform 335">
              <a:extLst>
                <a:ext uri="{FF2B5EF4-FFF2-40B4-BE49-F238E27FC236}">
                  <a16:creationId xmlns:a16="http://schemas.microsoft.com/office/drawing/2014/main" id="{CB23483E-9047-4E10-941A-E14AE47B1839}"/>
                </a:ext>
              </a:extLst>
            </p:cNvPr>
            <p:cNvSpPr>
              <a:spLocks noEditPoints="1"/>
            </p:cNvSpPr>
            <p:nvPr/>
          </p:nvSpPr>
          <p:spPr bwMode="auto">
            <a:xfrm>
              <a:off x="6599238" y="5346700"/>
              <a:ext cx="474663" cy="595313"/>
            </a:xfrm>
            <a:custGeom>
              <a:avLst/>
              <a:gdLst>
                <a:gd name="T0" fmla="*/ 180 w 185"/>
                <a:gd name="T1" fmla="*/ 207 h 232"/>
                <a:gd name="T2" fmla="*/ 176 w 185"/>
                <a:gd name="T3" fmla="*/ 211 h 232"/>
                <a:gd name="T4" fmla="*/ 176 w 185"/>
                <a:gd name="T5" fmla="*/ 219 h 232"/>
                <a:gd name="T6" fmla="*/ 173 w 185"/>
                <a:gd name="T7" fmla="*/ 222 h 232"/>
                <a:gd name="T8" fmla="*/ 12 w 185"/>
                <a:gd name="T9" fmla="*/ 222 h 232"/>
                <a:gd name="T10" fmla="*/ 9 w 185"/>
                <a:gd name="T11" fmla="*/ 219 h 232"/>
                <a:gd name="T12" fmla="*/ 9 w 185"/>
                <a:gd name="T13" fmla="*/ 13 h 232"/>
                <a:gd name="T14" fmla="*/ 12 w 185"/>
                <a:gd name="T15" fmla="*/ 10 h 232"/>
                <a:gd name="T16" fmla="*/ 136 w 185"/>
                <a:gd name="T17" fmla="*/ 10 h 232"/>
                <a:gd name="T18" fmla="*/ 136 w 185"/>
                <a:gd name="T19" fmla="*/ 45 h 232"/>
                <a:gd name="T20" fmla="*/ 140 w 185"/>
                <a:gd name="T21" fmla="*/ 49 h 232"/>
                <a:gd name="T22" fmla="*/ 176 w 185"/>
                <a:gd name="T23" fmla="*/ 49 h 232"/>
                <a:gd name="T24" fmla="*/ 176 w 185"/>
                <a:gd name="T25" fmla="*/ 87 h 232"/>
                <a:gd name="T26" fmla="*/ 180 w 185"/>
                <a:gd name="T27" fmla="*/ 92 h 232"/>
                <a:gd name="T28" fmla="*/ 185 w 185"/>
                <a:gd name="T29" fmla="*/ 87 h 232"/>
                <a:gd name="T30" fmla="*/ 185 w 185"/>
                <a:gd name="T31" fmla="*/ 45 h 232"/>
                <a:gd name="T32" fmla="*/ 181 w 185"/>
                <a:gd name="T33" fmla="*/ 36 h 232"/>
                <a:gd name="T34" fmla="*/ 149 w 185"/>
                <a:gd name="T35" fmla="*/ 4 h 232"/>
                <a:gd name="T36" fmla="*/ 140 w 185"/>
                <a:gd name="T37" fmla="*/ 0 h 232"/>
                <a:gd name="T38" fmla="*/ 140 w 185"/>
                <a:gd name="T39" fmla="*/ 0 h 232"/>
                <a:gd name="T40" fmla="*/ 12 w 185"/>
                <a:gd name="T41" fmla="*/ 0 h 232"/>
                <a:gd name="T42" fmla="*/ 0 w 185"/>
                <a:gd name="T43" fmla="*/ 13 h 232"/>
                <a:gd name="T44" fmla="*/ 0 w 185"/>
                <a:gd name="T45" fmla="*/ 219 h 232"/>
                <a:gd name="T46" fmla="*/ 12 w 185"/>
                <a:gd name="T47" fmla="*/ 232 h 232"/>
                <a:gd name="T48" fmla="*/ 173 w 185"/>
                <a:gd name="T49" fmla="*/ 232 h 232"/>
                <a:gd name="T50" fmla="*/ 185 w 185"/>
                <a:gd name="T51" fmla="*/ 219 h 232"/>
                <a:gd name="T52" fmla="*/ 185 w 185"/>
                <a:gd name="T53" fmla="*/ 211 h 232"/>
                <a:gd name="T54" fmla="*/ 180 w 185"/>
                <a:gd name="T55" fmla="*/ 207 h 232"/>
                <a:gd name="T56" fmla="*/ 172 w 185"/>
                <a:gd name="T57" fmla="*/ 40 h 232"/>
                <a:gd name="T58" fmla="*/ 145 w 185"/>
                <a:gd name="T59" fmla="*/ 40 h 232"/>
                <a:gd name="T60" fmla="*/ 145 w 185"/>
                <a:gd name="T61" fmla="*/ 13 h 232"/>
                <a:gd name="T62" fmla="*/ 172 w 185"/>
                <a:gd name="T63" fmla="*/ 40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85" h="232">
                  <a:moveTo>
                    <a:pt x="180" y="207"/>
                  </a:moveTo>
                  <a:cubicBezTo>
                    <a:pt x="178" y="207"/>
                    <a:pt x="176" y="209"/>
                    <a:pt x="176" y="211"/>
                  </a:cubicBezTo>
                  <a:cubicBezTo>
                    <a:pt x="176" y="219"/>
                    <a:pt x="176" y="219"/>
                    <a:pt x="176" y="219"/>
                  </a:cubicBezTo>
                  <a:cubicBezTo>
                    <a:pt x="176" y="221"/>
                    <a:pt x="174" y="222"/>
                    <a:pt x="173" y="222"/>
                  </a:cubicBezTo>
                  <a:cubicBezTo>
                    <a:pt x="12" y="222"/>
                    <a:pt x="12" y="222"/>
                    <a:pt x="12" y="222"/>
                  </a:cubicBezTo>
                  <a:cubicBezTo>
                    <a:pt x="10" y="222"/>
                    <a:pt x="9" y="221"/>
                    <a:pt x="9" y="219"/>
                  </a:cubicBezTo>
                  <a:cubicBezTo>
                    <a:pt x="9" y="13"/>
                    <a:pt x="9" y="13"/>
                    <a:pt x="9" y="13"/>
                  </a:cubicBezTo>
                  <a:cubicBezTo>
                    <a:pt x="9" y="11"/>
                    <a:pt x="10" y="10"/>
                    <a:pt x="12" y="10"/>
                  </a:cubicBezTo>
                  <a:cubicBezTo>
                    <a:pt x="136" y="10"/>
                    <a:pt x="136" y="10"/>
                    <a:pt x="136" y="10"/>
                  </a:cubicBezTo>
                  <a:cubicBezTo>
                    <a:pt x="136" y="45"/>
                    <a:pt x="136" y="45"/>
                    <a:pt x="136" y="45"/>
                  </a:cubicBezTo>
                  <a:cubicBezTo>
                    <a:pt x="136" y="47"/>
                    <a:pt x="138" y="49"/>
                    <a:pt x="140" y="49"/>
                  </a:cubicBezTo>
                  <a:cubicBezTo>
                    <a:pt x="176" y="49"/>
                    <a:pt x="176" y="49"/>
                    <a:pt x="176" y="49"/>
                  </a:cubicBezTo>
                  <a:cubicBezTo>
                    <a:pt x="176" y="87"/>
                    <a:pt x="176" y="87"/>
                    <a:pt x="176" y="87"/>
                  </a:cubicBezTo>
                  <a:cubicBezTo>
                    <a:pt x="176" y="90"/>
                    <a:pt x="178" y="92"/>
                    <a:pt x="180" y="92"/>
                  </a:cubicBezTo>
                  <a:cubicBezTo>
                    <a:pt x="183" y="92"/>
                    <a:pt x="185" y="90"/>
                    <a:pt x="185" y="87"/>
                  </a:cubicBezTo>
                  <a:cubicBezTo>
                    <a:pt x="185" y="45"/>
                    <a:pt x="185" y="45"/>
                    <a:pt x="185" y="45"/>
                  </a:cubicBezTo>
                  <a:cubicBezTo>
                    <a:pt x="185" y="41"/>
                    <a:pt x="184" y="38"/>
                    <a:pt x="181" y="36"/>
                  </a:cubicBezTo>
                  <a:cubicBezTo>
                    <a:pt x="149" y="4"/>
                    <a:pt x="149" y="4"/>
                    <a:pt x="149" y="4"/>
                  </a:cubicBezTo>
                  <a:cubicBezTo>
                    <a:pt x="147" y="2"/>
                    <a:pt x="143" y="0"/>
                    <a:pt x="140" y="0"/>
                  </a:cubicBezTo>
                  <a:cubicBezTo>
                    <a:pt x="140" y="0"/>
                    <a:pt x="140" y="0"/>
                    <a:pt x="140" y="0"/>
                  </a:cubicBezTo>
                  <a:cubicBezTo>
                    <a:pt x="12" y="0"/>
                    <a:pt x="12" y="0"/>
                    <a:pt x="12" y="0"/>
                  </a:cubicBezTo>
                  <a:cubicBezTo>
                    <a:pt x="5" y="0"/>
                    <a:pt x="0" y="6"/>
                    <a:pt x="0" y="13"/>
                  </a:cubicBezTo>
                  <a:cubicBezTo>
                    <a:pt x="0" y="219"/>
                    <a:pt x="0" y="219"/>
                    <a:pt x="0" y="219"/>
                  </a:cubicBezTo>
                  <a:cubicBezTo>
                    <a:pt x="0" y="226"/>
                    <a:pt x="5" y="232"/>
                    <a:pt x="12" y="232"/>
                  </a:cubicBezTo>
                  <a:cubicBezTo>
                    <a:pt x="173" y="232"/>
                    <a:pt x="173" y="232"/>
                    <a:pt x="173" y="232"/>
                  </a:cubicBezTo>
                  <a:cubicBezTo>
                    <a:pt x="179" y="232"/>
                    <a:pt x="185" y="226"/>
                    <a:pt x="185" y="219"/>
                  </a:cubicBezTo>
                  <a:cubicBezTo>
                    <a:pt x="185" y="211"/>
                    <a:pt x="185" y="211"/>
                    <a:pt x="185" y="211"/>
                  </a:cubicBezTo>
                  <a:cubicBezTo>
                    <a:pt x="185" y="209"/>
                    <a:pt x="183" y="207"/>
                    <a:pt x="180" y="207"/>
                  </a:cubicBezTo>
                  <a:close/>
                  <a:moveTo>
                    <a:pt x="172" y="40"/>
                  </a:moveTo>
                  <a:cubicBezTo>
                    <a:pt x="145" y="40"/>
                    <a:pt x="145" y="40"/>
                    <a:pt x="145" y="40"/>
                  </a:cubicBezTo>
                  <a:cubicBezTo>
                    <a:pt x="145" y="13"/>
                    <a:pt x="145" y="13"/>
                    <a:pt x="145" y="13"/>
                  </a:cubicBezTo>
                  <a:lnTo>
                    <a:pt x="172" y="40"/>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5314" tIns="32657" rIns="65314" bIns="32657" numCol="1" anchor="t" anchorCtr="0" compatLnSpc="1">
              <a:prstTxWarp prst="textNoShape">
                <a:avLst/>
              </a:prstTxWarp>
            </a:bodyPr>
            <a:lstStyle/>
            <a:p>
              <a:endParaRPr lang="en-US" sz="1286"/>
            </a:p>
          </p:txBody>
        </p:sp>
        <p:sp>
          <p:nvSpPr>
            <p:cNvPr id="48" name="Freeform 336">
              <a:extLst>
                <a:ext uri="{FF2B5EF4-FFF2-40B4-BE49-F238E27FC236}">
                  <a16:creationId xmlns:a16="http://schemas.microsoft.com/office/drawing/2014/main" id="{671C2A0C-BF62-491D-80C0-F35AF87A209F}"/>
                </a:ext>
              </a:extLst>
            </p:cNvPr>
            <p:cNvSpPr>
              <a:spLocks/>
            </p:cNvSpPr>
            <p:nvPr/>
          </p:nvSpPr>
          <p:spPr bwMode="auto">
            <a:xfrm>
              <a:off x="6689726" y="5518150"/>
              <a:ext cx="247650" cy="25400"/>
            </a:xfrm>
            <a:custGeom>
              <a:avLst/>
              <a:gdLst>
                <a:gd name="T0" fmla="*/ 5 w 97"/>
                <a:gd name="T1" fmla="*/ 10 h 10"/>
                <a:gd name="T2" fmla="*/ 93 w 97"/>
                <a:gd name="T3" fmla="*/ 10 h 10"/>
                <a:gd name="T4" fmla="*/ 97 w 97"/>
                <a:gd name="T5" fmla="*/ 5 h 10"/>
                <a:gd name="T6" fmla="*/ 93 w 97"/>
                <a:gd name="T7" fmla="*/ 0 h 10"/>
                <a:gd name="T8" fmla="*/ 5 w 97"/>
                <a:gd name="T9" fmla="*/ 0 h 10"/>
                <a:gd name="T10" fmla="*/ 0 w 97"/>
                <a:gd name="T11" fmla="*/ 5 h 10"/>
                <a:gd name="T12" fmla="*/ 5 w 97"/>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97" h="10">
                  <a:moveTo>
                    <a:pt x="5" y="10"/>
                  </a:moveTo>
                  <a:cubicBezTo>
                    <a:pt x="93" y="10"/>
                    <a:pt x="93" y="10"/>
                    <a:pt x="93" y="10"/>
                  </a:cubicBezTo>
                  <a:cubicBezTo>
                    <a:pt x="95" y="10"/>
                    <a:pt x="97" y="8"/>
                    <a:pt x="97" y="5"/>
                  </a:cubicBezTo>
                  <a:cubicBezTo>
                    <a:pt x="97" y="3"/>
                    <a:pt x="95" y="0"/>
                    <a:pt x="93" y="0"/>
                  </a:cubicBezTo>
                  <a:cubicBezTo>
                    <a:pt x="5" y="0"/>
                    <a:pt x="5" y="0"/>
                    <a:pt x="5" y="0"/>
                  </a:cubicBezTo>
                  <a:cubicBezTo>
                    <a:pt x="2" y="0"/>
                    <a:pt x="0" y="3"/>
                    <a:pt x="0" y="5"/>
                  </a:cubicBezTo>
                  <a:cubicBezTo>
                    <a:pt x="0" y="8"/>
                    <a:pt x="2" y="10"/>
                    <a:pt x="5" y="10"/>
                  </a:cubicBez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5314" tIns="32657" rIns="65314" bIns="32657" numCol="1" anchor="t" anchorCtr="0" compatLnSpc="1">
              <a:prstTxWarp prst="textNoShape">
                <a:avLst/>
              </a:prstTxWarp>
            </a:bodyPr>
            <a:lstStyle/>
            <a:p>
              <a:endParaRPr lang="en-US" sz="1286"/>
            </a:p>
          </p:txBody>
        </p:sp>
        <p:sp>
          <p:nvSpPr>
            <p:cNvPr id="49" name="Freeform 337">
              <a:extLst>
                <a:ext uri="{FF2B5EF4-FFF2-40B4-BE49-F238E27FC236}">
                  <a16:creationId xmlns:a16="http://schemas.microsoft.com/office/drawing/2014/main" id="{4964DCF1-4AC4-4C06-8B7D-64EE6D935FFF}"/>
                </a:ext>
              </a:extLst>
            </p:cNvPr>
            <p:cNvSpPr>
              <a:spLocks/>
            </p:cNvSpPr>
            <p:nvPr/>
          </p:nvSpPr>
          <p:spPr bwMode="auto">
            <a:xfrm>
              <a:off x="6689726" y="5446713"/>
              <a:ext cx="125413" cy="23813"/>
            </a:xfrm>
            <a:custGeom>
              <a:avLst/>
              <a:gdLst>
                <a:gd name="T0" fmla="*/ 5 w 49"/>
                <a:gd name="T1" fmla="*/ 9 h 9"/>
                <a:gd name="T2" fmla="*/ 45 w 49"/>
                <a:gd name="T3" fmla="*/ 9 h 9"/>
                <a:gd name="T4" fmla="*/ 49 w 49"/>
                <a:gd name="T5" fmla="*/ 4 h 9"/>
                <a:gd name="T6" fmla="*/ 45 w 49"/>
                <a:gd name="T7" fmla="*/ 0 h 9"/>
                <a:gd name="T8" fmla="*/ 5 w 49"/>
                <a:gd name="T9" fmla="*/ 0 h 9"/>
                <a:gd name="T10" fmla="*/ 0 w 49"/>
                <a:gd name="T11" fmla="*/ 4 h 9"/>
                <a:gd name="T12" fmla="*/ 5 w 49"/>
                <a:gd name="T13" fmla="*/ 9 h 9"/>
              </a:gdLst>
              <a:ahLst/>
              <a:cxnLst>
                <a:cxn ang="0">
                  <a:pos x="T0" y="T1"/>
                </a:cxn>
                <a:cxn ang="0">
                  <a:pos x="T2" y="T3"/>
                </a:cxn>
                <a:cxn ang="0">
                  <a:pos x="T4" y="T5"/>
                </a:cxn>
                <a:cxn ang="0">
                  <a:pos x="T6" y="T7"/>
                </a:cxn>
                <a:cxn ang="0">
                  <a:pos x="T8" y="T9"/>
                </a:cxn>
                <a:cxn ang="0">
                  <a:pos x="T10" y="T11"/>
                </a:cxn>
                <a:cxn ang="0">
                  <a:pos x="T12" y="T13"/>
                </a:cxn>
              </a:cxnLst>
              <a:rect l="0" t="0" r="r" b="b"/>
              <a:pathLst>
                <a:path w="49" h="9">
                  <a:moveTo>
                    <a:pt x="5" y="9"/>
                  </a:moveTo>
                  <a:cubicBezTo>
                    <a:pt x="45" y="9"/>
                    <a:pt x="45" y="9"/>
                    <a:pt x="45" y="9"/>
                  </a:cubicBezTo>
                  <a:cubicBezTo>
                    <a:pt x="47" y="9"/>
                    <a:pt x="49" y="7"/>
                    <a:pt x="49" y="4"/>
                  </a:cubicBezTo>
                  <a:cubicBezTo>
                    <a:pt x="49" y="2"/>
                    <a:pt x="47" y="0"/>
                    <a:pt x="45" y="0"/>
                  </a:cubicBezTo>
                  <a:cubicBezTo>
                    <a:pt x="5" y="0"/>
                    <a:pt x="5" y="0"/>
                    <a:pt x="5" y="0"/>
                  </a:cubicBezTo>
                  <a:cubicBezTo>
                    <a:pt x="2" y="0"/>
                    <a:pt x="0" y="2"/>
                    <a:pt x="0" y="4"/>
                  </a:cubicBezTo>
                  <a:cubicBezTo>
                    <a:pt x="0" y="7"/>
                    <a:pt x="2" y="9"/>
                    <a:pt x="5" y="9"/>
                  </a:cubicBez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5314" tIns="32657" rIns="65314" bIns="32657" numCol="1" anchor="t" anchorCtr="0" compatLnSpc="1">
              <a:prstTxWarp prst="textNoShape">
                <a:avLst/>
              </a:prstTxWarp>
            </a:bodyPr>
            <a:lstStyle/>
            <a:p>
              <a:endParaRPr lang="en-US" sz="1286"/>
            </a:p>
          </p:txBody>
        </p:sp>
      </p:grpSp>
    </p:spTree>
    <p:extLst>
      <p:ext uri="{BB962C8B-B14F-4D97-AF65-F5344CB8AC3E}">
        <p14:creationId xmlns:p14="http://schemas.microsoft.com/office/powerpoint/2010/main" val="27219227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4EC58132-4982-41BD-8B7A-1C5F346C2C1C}"/>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7170" name="think-cell Slide" r:id="rId5" imgW="415" imgH="416" progId="TCLayout.ActiveDocument.1">
                  <p:embed/>
                </p:oleObj>
              </mc:Choice>
              <mc:Fallback>
                <p:oleObj name="think-cell Slide" r:id="rId5" imgW="415" imgH="416" progId="TCLayout.ActiveDocument.1">
                  <p:embed/>
                  <p:pic>
                    <p:nvPicPr>
                      <p:cNvPr id="4" name="Object 3" hidden="1">
                        <a:extLst>
                          <a:ext uri="{FF2B5EF4-FFF2-40B4-BE49-F238E27FC236}">
                            <a16:creationId xmlns:a16="http://schemas.microsoft.com/office/drawing/2014/main" id="{4EC58132-4982-41BD-8B7A-1C5F346C2C1C}"/>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Title 1"/>
          <p:cNvSpPr>
            <a:spLocks noGrp="1"/>
          </p:cNvSpPr>
          <p:nvPr>
            <p:ph type="title"/>
          </p:nvPr>
        </p:nvSpPr>
        <p:spPr>
          <a:xfrm>
            <a:off x="903514" y="694944"/>
            <a:ext cx="10363200" cy="594360"/>
          </a:xfrm>
        </p:spPr>
        <p:txBody>
          <a:bodyPr/>
          <a:lstStyle/>
          <a:p>
            <a:r>
              <a:rPr lang="en-US">
                <a:solidFill>
                  <a:srgbClr val="000000"/>
                </a:solidFill>
                <a:latin typeface="Chronicle Display Semi" pitchFamily="50" charset="0"/>
              </a:rPr>
              <a:t>Policy Text: 5,000-ft Overview</a:t>
            </a:r>
            <a:endParaRPr lang="en-US"/>
          </a:p>
        </p:txBody>
      </p:sp>
      <p:sp>
        <p:nvSpPr>
          <p:cNvPr id="3" name="Text Placeholder 2"/>
          <p:cNvSpPr>
            <a:spLocks noGrp="1"/>
          </p:cNvSpPr>
          <p:nvPr>
            <p:ph type="body" sz="quarter" idx="14"/>
          </p:nvPr>
        </p:nvSpPr>
        <p:spPr/>
        <p:txBody>
          <a:bodyPr/>
          <a:lstStyle/>
          <a:p>
            <a:pPr lvl="0">
              <a:buClr>
                <a:srgbClr val="787878"/>
              </a:buClr>
              <a:defRPr/>
            </a:pPr>
            <a:r>
              <a:rPr lang="en-US" spc="0">
                <a:solidFill>
                  <a:srgbClr val="000000"/>
                </a:solidFill>
              </a:rPr>
              <a:t>Before diving into the NLP analysis, our group gained a deeper understanding of the type and scale of the documents we were analyzing.</a:t>
            </a:r>
          </a:p>
        </p:txBody>
      </p:sp>
      <p:sp>
        <p:nvSpPr>
          <p:cNvPr id="5" name="Text Placeholder 4"/>
          <p:cNvSpPr>
            <a:spLocks noGrp="1"/>
          </p:cNvSpPr>
          <p:nvPr>
            <p:ph type="body" sz="quarter" idx="15"/>
          </p:nvPr>
        </p:nvSpPr>
        <p:spPr/>
        <p:txBody>
          <a:bodyPr/>
          <a:lstStyle/>
          <a:p>
            <a:r>
              <a:rPr lang="en-US"/>
              <a:t>overview</a:t>
            </a:r>
          </a:p>
        </p:txBody>
      </p:sp>
      <p:cxnSp>
        <p:nvCxnSpPr>
          <p:cNvPr id="537" name="Straight Connector 536"/>
          <p:cNvCxnSpPr/>
          <p:nvPr/>
        </p:nvCxnSpPr>
        <p:spPr>
          <a:xfrm>
            <a:off x="9148800" y="2113198"/>
            <a:ext cx="2468880" cy="0"/>
          </a:xfrm>
          <a:prstGeom prst="line">
            <a:avLst/>
          </a:prstGeom>
          <a:ln w="68580" cmpd="sng">
            <a:solidFill>
              <a:schemeClr val="accent4"/>
            </a:solidFill>
          </a:ln>
          <a:effectLst/>
        </p:spPr>
        <p:style>
          <a:lnRef idx="2">
            <a:schemeClr val="accent1"/>
          </a:lnRef>
          <a:fillRef idx="0">
            <a:schemeClr val="accent1"/>
          </a:fillRef>
          <a:effectRef idx="1">
            <a:schemeClr val="accent1"/>
          </a:effectRef>
          <a:fontRef idx="minor">
            <a:schemeClr val="tx1"/>
          </a:fontRef>
        </p:style>
      </p:cxnSp>
      <p:sp>
        <p:nvSpPr>
          <p:cNvPr id="538" name="object 4"/>
          <p:cNvSpPr txBox="1"/>
          <p:nvPr/>
        </p:nvSpPr>
        <p:spPr>
          <a:xfrm>
            <a:off x="9147138" y="1948543"/>
            <a:ext cx="2548824" cy="183705"/>
          </a:xfrm>
          <a:prstGeom prst="rect">
            <a:avLst/>
          </a:prstGeom>
        </p:spPr>
        <p:txBody>
          <a:bodyPr vert="horz" wrap="square" lIns="0" tIns="0" rIns="0" bIns="0" rtlCol="0">
            <a:spAutoFit/>
          </a:bodyPr>
          <a:lstStyle/>
          <a:p>
            <a:pPr marL="12700" marR="0" lvl="0" indent="0" algn="l" defTabSz="914400" rtl="0" eaLnBrk="1" fontAlgn="auto" latinLnBrk="0" hangingPunct="1">
              <a:lnSpc>
                <a:spcPct val="85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Open Sans"/>
                <a:ea typeface="Chronicle Display Black" charset="0"/>
                <a:cs typeface="Chronicle Display Black" charset="0"/>
              </a:rPr>
              <a:t>AVG WORDS PER DOCUMENT</a:t>
            </a:r>
          </a:p>
        </p:txBody>
      </p:sp>
      <p:sp>
        <p:nvSpPr>
          <p:cNvPr id="539" name="Rectangle 538"/>
          <p:cNvSpPr/>
          <p:nvPr/>
        </p:nvSpPr>
        <p:spPr>
          <a:xfrm>
            <a:off x="3552825" y="3849252"/>
            <a:ext cx="2743201" cy="73866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5C5C5C"/>
                </a:solidFill>
                <a:effectLst/>
                <a:uLnTx/>
                <a:uFillTx/>
                <a:latin typeface="Open Sans"/>
                <a:ea typeface="+mn-ea"/>
                <a:cs typeface="+mn-cs"/>
              </a:rPr>
              <a:t>Across all 43 documents, there were </a:t>
            </a:r>
            <a:r>
              <a:rPr kumimoji="0" lang="en-US" sz="1400" b="1" i="0" u="none" strike="noStrike" kern="1200" cap="none" spc="0" normalizeH="0" baseline="0" noProof="0">
                <a:ln>
                  <a:noFill/>
                </a:ln>
                <a:solidFill>
                  <a:srgbClr val="34F0FF"/>
                </a:solidFill>
                <a:effectLst/>
                <a:uLnTx/>
                <a:uFillTx/>
                <a:latin typeface="Open Sans"/>
                <a:ea typeface="+mn-ea"/>
                <a:cs typeface="+mn-cs"/>
              </a:rPr>
              <a:t>386,141 words</a:t>
            </a:r>
            <a:r>
              <a:rPr kumimoji="0" lang="en-US" sz="1400" b="0" i="0" u="none" strike="noStrike" kern="1200" cap="none" spc="0" normalizeH="0" baseline="0" noProof="0">
                <a:ln>
                  <a:noFill/>
                </a:ln>
                <a:solidFill>
                  <a:srgbClr val="5C5C5C"/>
                </a:solidFill>
                <a:effectLst/>
                <a:uLnTx/>
                <a:uFillTx/>
                <a:latin typeface="Open Sans"/>
                <a:ea typeface="+mn-ea"/>
                <a:cs typeface="+mn-cs"/>
              </a:rPr>
              <a:t>. These documents are long!</a:t>
            </a:r>
          </a:p>
        </p:txBody>
      </p:sp>
      <p:sp>
        <p:nvSpPr>
          <p:cNvPr id="540" name="Freeform 29"/>
          <p:cNvSpPr>
            <a:spLocks noEditPoints="1"/>
          </p:cNvSpPr>
          <p:nvPr/>
        </p:nvSpPr>
        <p:spPr bwMode="auto">
          <a:xfrm>
            <a:off x="3536445" y="2667003"/>
            <a:ext cx="966104" cy="907408"/>
          </a:xfrm>
          <a:custGeom>
            <a:avLst/>
            <a:gdLst>
              <a:gd name="T0" fmla="*/ 319 w 320"/>
              <a:gd name="T1" fmla="*/ 71 h 310"/>
              <a:gd name="T2" fmla="*/ 318 w 320"/>
              <a:gd name="T3" fmla="*/ 70 h 310"/>
              <a:gd name="T4" fmla="*/ 317 w 320"/>
              <a:gd name="T5" fmla="*/ 68 h 310"/>
              <a:gd name="T6" fmla="*/ 316 w 320"/>
              <a:gd name="T7" fmla="*/ 67 h 310"/>
              <a:gd name="T8" fmla="*/ 313 w 320"/>
              <a:gd name="T9" fmla="*/ 65 h 310"/>
              <a:gd name="T10" fmla="*/ 313 w 320"/>
              <a:gd name="T11" fmla="*/ 65 h 310"/>
              <a:gd name="T12" fmla="*/ 313 w 320"/>
              <a:gd name="T13" fmla="*/ 65 h 310"/>
              <a:gd name="T14" fmla="*/ 164 w 320"/>
              <a:gd name="T15" fmla="*/ 1 h 310"/>
              <a:gd name="T16" fmla="*/ 155 w 320"/>
              <a:gd name="T17" fmla="*/ 1 h 310"/>
              <a:gd name="T18" fmla="*/ 6 w 320"/>
              <a:gd name="T19" fmla="*/ 65 h 310"/>
              <a:gd name="T20" fmla="*/ 0 w 320"/>
              <a:gd name="T21" fmla="*/ 75 h 310"/>
              <a:gd name="T22" fmla="*/ 0 w 320"/>
              <a:gd name="T23" fmla="*/ 224 h 310"/>
              <a:gd name="T24" fmla="*/ 6 w 320"/>
              <a:gd name="T25" fmla="*/ 234 h 310"/>
              <a:gd name="T26" fmla="*/ 155 w 320"/>
              <a:gd name="T27" fmla="*/ 309 h 310"/>
              <a:gd name="T28" fmla="*/ 155 w 320"/>
              <a:gd name="T29" fmla="*/ 309 h 310"/>
              <a:gd name="T30" fmla="*/ 160 w 320"/>
              <a:gd name="T31" fmla="*/ 310 h 310"/>
              <a:gd name="T32" fmla="*/ 160 w 320"/>
              <a:gd name="T33" fmla="*/ 310 h 310"/>
              <a:gd name="T34" fmla="*/ 160 w 320"/>
              <a:gd name="T35" fmla="*/ 310 h 310"/>
              <a:gd name="T36" fmla="*/ 160 w 320"/>
              <a:gd name="T37" fmla="*/ 310 h 310"/>
              <a:gd name="T38" fmla="*/ 160 w 320"/>
              <a:gd name="T39" fmla="*/ 310 h 310"/>
              <a:gd name="T40" fmla="*/ 163 w 320"/>
              <a:gd name="T41" fmla="*/ 309 h 310"/>
              <a:gd name="T42" fmla="*/ 164 w 320"/>
              <a:gd name="T43" fmla="*/ 309 h 310"/>
              <a:gd name="T44" fmla="*/ 313 w 320"/>
              <a:gd name="T45" fmla="*/ 245 h 310"/>
              <a:gd name="T46" fmla="*/ 320 w 320"/>
              <a:gd name="T47" fmla="*/ 235 h 310"/>
              <a:gd name="T48" fmla="*/ 320 w 320"/>
              <a:gd name="T49" fmla="*/ 75 h 310"/>
              <a:gd name="T50" fmla="*/ 319 w 320"/>
              <a:gd name="T51" fmla="*/ 71 h 310"/>
              <a:gd name="T52" fmla="*/ 160 w 320"/>
              <a:gd name="T53" fmla="*/ 23 h 310"/>
              <a:gd name="T54" fmla="*/ 282 w 320"/>
              <a:gd name="T55" fmla="*/ 75 h 310"/>
              <a:gd name="T56" fmla="*/ 160 w 320"/>
              <a:gd name="T57" fmla="*/ 127 h 310"/>
              <a:gd name="T58" fmla="*/ 37 w 320"/>
              <a:gd name="T59" fmla="*/ 75 h 310"/>
              <a:gd name="T60" fmla="*/ 160 w 320"/>
              <a:gd name="T61" fmla="*/ 23 h 310"/>
              <a:gd name="T62" fmla="*/ 21 w 320"/>
              <a:gd name="T63" fmla="*/ 91 h 310"/>
              <a:gd name="T64" fmla="*/ 149 w 320"/>
              <a:gd name="T65" fmla="*/ 146 h 310"/>
              <a:gd name="T66" fmla="*/ 149 w 320"/>
              <a:gd name="T67" fmla="*/ 282 h 310"/>
              <a:gd name="T68" fmla="*/ 21 w 320"/>
              <a:gd name="T69" fmla="*/ 218 h 310"/>
              <a:gd name="T70" fmla="*/ 21 w 320"/>
              <a:gd name="T71" fmla="*/ 91 h 310"/>
              <a:gd name="T72" fmla="*/ 170 w 320"/>
              <a:gd name="T73" fmla="*/ 283 h 310"/>
              <a:gd name="T74" fmla="*/ 170 w 320"/>
              <a:gd name="T75" fmla="*/ 146 h 310"/>
              <a:gd name="T76" fmla="*/ 298 w 320"/>
              <a:gd name="T77" fmla="*/ 91 h 310"/>
              <a:gd name="T78" fmla="*/ 298 w 320"/>
              <a:gd name="T79" fmla="*/ 228 h 310"/>
              <a:gd name="T80" fmla="*/ 170 w 320"/>
              <a:gd name="T81" fmla="*/ 283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20" h="310">
                <a:moveTo>
                  <a:pt x="319" y="71"/>
                </a:moveTo>
                <a:cubicBezTo>
                  <a:pt x="319" y="71"/>
                  <a:pt x="319" y="71"/>
                  <a:pt x="318" y="70"/>
                </a:cubicBezTo>
                <a:cubicBezTo>
                  <a:pt x="318" y="69"/>
                  <a:pt x="318" y="69"/>
                  <a:pt x="317" y="68"/>
                </a:cubicBezTo>
                <a:cubicBezTo>
                  <a:pt x="317" y="68"/>
                  <a:pt x="316" y="67"/>
                  <a:pt x="316" y="67"/>
                </a:cubicBezTo>
                <a:cubicBezTo>
                  <a:pt x="315" y="66"/>
                  <a:pt x="314" y="66"/>
                  <a:pt x="313" y="65"/>
                </a:cubicBezTo>
                <a:cubicBezTo>
                  <a:pt x="313" y="65"/>
                  <a:pt x="313" y="65"/>
                  <a:pt x="313" y="65"/>
                </a:cubicBezTo>
                <a:cubicBezTo>
                  <a:pt x="313" y="65"/>
                  <a:pt x="313" y="65"/>
                  <a:pt x="313" y="65"/>
                </a:cubicBezTo>
                <a:cubicBezTo>
                  <a:pt x="164" y="1"/>
                  <a:pt x="164" y="1"/>
                  <a:pt x="164" y="1"/>
                </a:cubicBezTo>
                <a:cubicBezTo>
                  <a:pt x="161" y="0"/>
                  <a:pt x="158" y="0"/>
                  <a:pt x="155" y="1"/>
                </a:cubicBezTo>
                <a:cubicBezTo>
                  <a:pt x="6" y="65"/>
                  <a:pt x="6" y="65"/>
                  <a:pt x="6" y="65"/>
                </a:cubicBezTo>
                <a:cubicBezTo>
                  <a:pt x="2" y="67"/>
                  <a:pt x="0" y="71"/>
                  <a:pt x="0" y="75"/>
                </a:cubicBezTo>
                <a:cubicBezTo>
                  <a:pt x="0" y="224"/>
                  <a:pt x="0" y="224"/>
                  <a:pt x="0" y="224"/>
                </a:cubicBezTo>
                <a:cubicBezTo>
                  <a:pt x="0" y="228"/>
                  <a:pt x="2" y="232"/>
                  <a:pt x="6" y="234"/>
                </a:cubicBezTo>
                <a:cubicBezTo>
                  <a:pt x="155" y="309"/>
                  <a:pt x="155" y="309"/>
                  <a:pt x="155" y="309"/>
                </a:cubicBezTo>
                <a:cubicBezTo>
                  <a:pt x="155" y="309"/>
                  <a:pt x="155" y="309"/>
                  <a:pt x="155" y="309"/>
                </a:cubicBezTo>
                <a:cubicBezTo>
                  <a:pt x="157" y="309"/>
                  <a:pt x="158" y="310"/>
                  <a:pt x="160" y="310"/>
                </a:cubicBezTo>
                <a:cubicBezTo>
                  <a:pt x="160" y="310"/>
                  <a:pt x="160" y="310"/>
                  <a:pt x="160" y="310"/>
                </a:cubicBezTo>
                <a:cubicBezTo>
                  <a:pt x="160" y="310"/>
                  <a:pt x="160" y="310"/>
                  <a:pt x="160" y="310"/>
                </a:cubicBezTo>
                <a:cubicBezTo>
                  <a:pt x="160" y="310"/>
                  <a:pt x="160" y="310"/>
                  <a:pt x="160" y="310"/>
                </a:cubicBezTo>
                <a:cubicBezTo>
                  <a:pt x="160" y="310"/>
                  <a:pt x="160" y="310"/>
                  <a:pt x="160" y="310"/>
                </a:cubicBezTo>
                <a:cubicBezTo>
                  <a:pt x="161" y="310"/>
                  <a:pt x="162" y="309"/>
                  <a:pt x="163" y="309"/>
                </a:cubicBezTo>
                <a:cubicBezTo>
                  <a:pt x="164" y="309"/>
                  <a:pt x="164" y="309"/>
                  <a:pt x="164" y="309"/>
                </a:cubicBezTo>
                <a:cubicBezTo>
                  <a:pt x="313" y="245"/>
                  <a:pt x="313" y="245"/>
                  <a:pt x="313" y="245"/>
                </a:cubicBezTo>
                <a:cubicBezTo>
                  <a:pt x="317" y="243"/>
                  <a:pt x="320" y="239"/>
                  <a:pt x="320" y="235"/>
                </a:cubicBezTo>
                <a:cubicBezTo>
                  <a:pt x="320" y="75"/>
                  <a:pt x="320" y="75"/>
                  <a:pt x="320" y="75"/>
                </a:cubicBezTo>
                <a:cubicBezTo>
                  <a:pt x="320" y="74"/>
                  <a:pt x="319" y="72"/>
                  <a:pt x="319" y="71"/>
                </a:cubicBezTo>
                <a:close/>
                <a:moveTo>
                  <a:pt x="160" y="23"/>
                </a:moveTo>
                <a:cubicBezTo>
                  <a:pt x="282" y="75"/>
                  <a:pt x="282" y="75"/>
                  <a:pt x="282" y="75"/>
                </a:cubicBezTo>
                <a:cubicBezTo>
                  <a:pt x="160" y="127"/>
                  <a:pt x="160" y="127"/>
                  <a:pt x="160" y="127"/>
                </a:cubicBezTo>
                <a:cubicBezTo>
                  <a:pt x="37" y="75"/>
                  <a:pt x="37" y="75"/>
                  <a:pt x="37" y="75"/>
                </a:cubicBezTo>
                <a:lnTo>
                  <a:pt x="160" y="23"/>
                </a:lnTo>
                <a:close/>
                <a:moveTo>
                  <a:pt x="21" y="91"/>
                </a:moveTo>
                <a:cubicBezTo>
                  <a:pt x="149" y="146"/>
                  <a:pt x="149" y="146"/>
                  <a:pt x="149" y="146"/>
                </a:cubicBezTo>
                <a:cubicBezTo>
                  <a:pt x="149" y="282"/>
                  <a:pt x="149" y="282"/>
                  <a:pt x="149" y="282"/>
                </a:cubicBezTo>
                <a:cubicBezTo>
                  <a:pt x="21" y="218"/>
                  <a:pt x="21" y="218"/>
                  <a:pt x="21" y="218"/>
                </a:cubicBezTo>
                <a:lnTo>
                  <a:pt x="21" y="91"/>
                </a:lnTo>
                <a:close/>
                <a:moveTo>
                  <a:pt x="170" y="283"/>
                </a:moveTo>
                <a:cubicBezTo>
                  <a:pt x="170" y="146"/>
                  <a:pt x="170" y="146"/>
                  <a:pt x="170" y="146"/>
                </a:cubicBezTo>
                <a:cubicBezTo>
                  <a:pt x="298" y="91"/>
                  <a:pt x="298" y="91"/>
                  <a:pt x="298" y="91"/>
                </a:cubicBezTo>
                <a:cubicBezTo>
                  <a:pt x="298" y="228"/>
                  <a:pt x="298" y="228"/>
                  <a:pt x="298" y="228"/>
                </a:cubicBezTo>
                <a:lnTo>
                  <a:pt x="170" y="283"/>
                </a:lnTo>
                <a:close/>
              </a:path>
            </a:pathLst>
          </a:custGeom>
          <a:solidFill>
            <a:sysClr val="window" lastClr="FFFFFF">
              <a:lumMod val="85000"/>
            </a:sys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Open Sans"/>
              <a:ea typeface="+mn-ea"/>
              <a:cs typeface="+mn-cs"/>
            </a:endParaRPr>
          </a:p>
        </p:txBody>
      </p:sp>
      <p:sp>
        <p:nvSpPr>
          <p:cNvPr id="541" name="Freeform 29"/>
          <p:cNvSpPr>
            <a:spLocks noEditPoints="1"/>
          </p:cNvSpPr>
          <p:nvPr/>
        </p:nvSpPr>
        <p:spPr bwMode="auto">
          <a:xfrm>
            <a:off x="3536444" y="2644650"/>
            <a:ext cx="953693" cy="983974"/>
          </a:xfrm>
          <a:custGeom>
            <a:avLst/>
            <a:gdLst>
              <a:gd name="T0" fmla="*/ 319 w 320"/>
              <a:gd name="T1" fmla="*/ 71 h 310"/>
              <a:gd name="T2" fmla="*/ 318 w 320"/>
              <a:gd name="T3" fmla="*/ 70 h 310"/>
              <a:gd name="T4" fmla="*/ 317 w 320"/>
              <a:gd name="T5" fmla="*/ 68 h 310"/>
              <a:gd name="T6" fmla="*/ 316 w 320"/>
              <a:gd name="T7" fmla="*/ 67 h 310"/>
              <a:gd name="T8" fmla="*/ 313 w 320"/>
              <a:gd name="T9" fmla="*/ 65 h 310"/>
              <a:gd name="T10" fmla="*/ 313 w 320"/>
              <a:gd name="T11" fmla="*/ 65 h 310"/>
              <a:gd name="T12" fmla="*/ 313 w 320"/>
              <a:gd name="T13" fmla="*/ 65 h 310"/>
              <a:gd name="T14" fmla="*/ 164 w 320"/>
              <a:gd name="T15" fmla="*/ 1 h 310"/>
              <a:gd name="T16" fmla="*/ 155 w 320"/>
              <a:gd name="T17" fmla="*/ 1 h 310"/>
              <a:gd name="T18" fmla="*/ 6 w 320"/>
              <a:gd name="T19" fmla="*/ 65 h 310"/>
              <a:gd name="T20" fmla="*/ 0 w 320"/>
              <a:gd name="T21" fmla="*/ 75 h 310"/>
              <a:gd name="T22" fmla="*/ 0 w 320"/>
              <a:gd name="T23" fmla="*/ 224 h 310"/>
              <a:gd name="T24" fmla="*/ 6 w 320"/>
              <a:gd name="T25" fmla="*/ 234 h 310"/>
              <a:gd name="T26" fmla="*/ 155 w 320"/>
              <a:gd name="T27" fmla="*/ 309 h 310"/>
              <a:gd name="T28" fmla="*/ 155 w 320"/>
              <a:gd name="T29" fmla="*/ 309 h 310"/>
              <a:gd name="T30" fmla="*/ 160 w 320"/>
              <a:gd name="T31" fmla="*/ 310 h 310"/>
              <a:gd name="T32" fmla="*/ 160 w 320"/>
              <a:gd name="T33" fmla="*/ 310 h 310"/>
              <a:gd name="T34" fmla="*/ 160 w 320"/>
              <a:gd name="T35" fmla="*/ 310 h 310"/>
              <a:gd name="T36" fmla="*/ 160 w 320"/>
              <a:gd name="T37" fmla="*/ 310 h 310"/>
              <a:gd name="T38" fmla="*/ 160 w 320"/>
              <a:gd name="T39" fmla="*/ 310 h 310"/>
              <a:gd name="T40" fmla="*/ 163 w 320"/>
              <a:gd name="T41" fmla="*/ 309 h 310"/>
              <a:gd name="T42" fmla="*/ 164 w 320"/>
              <a:gd name="T43" fmla="*/ 309 h 310"/>
              <a:gd name="T44" fmla="*/ 313 w 320"/>
              <a:gd name="T45" fmla="*/ 245 h 310"/>
              <a:gd name="T46" fmla="*/ 320 w 320"/>
              <a:gd name="T47" fmla="*/ 235 h 310"/>
              <a:gd name="T48" fmla="*/ 320 w 320"/>
              <a:gd name="T49" fmla="*/ 75 h 310"/>
              <a:gd name="T50" fmla="*/ 319 w 320"/>
              <a:gd name="T51" fmla="*/ 71 h 310"/>
              <a:gd name="T52" fmla="*/ 160 w 320"/>
              <a:gd name="T53" fmla="*/ 23 h 310"/>
              <a:gd name="T54" fmla="*/ 282 w 320"/>
              <a:gd name="T55" fmla="*/ 75 h 310"/>
              <a:gd name="T56" fmla="*/ 160 w 320"/>
              <a:gd name="T57" fmla="*/ 127 h 310"/>
              <a:gd name="T58" fmla="*/ 37 w 320"/>
              <a:gd name="T59" fmla="*/ 75 h 310"/>
              <a:gd name="T60" fmla="*/ 160 w 320"/>
              <a:gd name="T61" fmla="*/ 23 h 310"/>
              <a:gd name="T62" fmla="*/ 21 w 320"/>
              <a:gd name="T63" fmla="*/ 91 h 310"/>
              <a:gd name="T64" fmla="*/ 149 w 320"/>
              <a:gd name="T65" fmla="*/ 146 h 310"/>
              <a:gd name="T66" fmla="*/ 149 w 320"/>
              <a:gd name="T67" fmla="*/ 282 h 310"/>
              <a:gd name="T68" fmla="*/ 21 w 320"/>
              <a:gd name="T69" fmla="*/ 218 h 310"/>
              <a:gd name="T70" fmla="*/ 21 w 320"/>
              <a:gd name="T71" fmla="*/ 91 h 310"/>
              <a:gd name="T72" fmla="*/ 170 w 320"/>
              <a:gd name="T73" fmla="*/ 283 h 310"/>
              <a:gd name="T74" fmla="*/ 170 w 320"/>
              <a:gd name="T75" fmla="*/ 146 h 310"/>
              <a:gd name="T76" fmla="*/ 298 w 320"/>
              <a:gd name="T77" fmla="*/ 91 h 310"/>
              <a:gd name="T78" fmla="*/ 298 w 320"/>
              <a:gd name="T79" fmla="*/ 228 h 310"/>
              <a:gd name="T80" fmla="*/ 170 w 320"/>
              <a:gd name="T81" fmla="*/ 283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20" h="310">
                <a:moveTo>
                  <a:pt x="319" y="71"/>
                </a:moveTo>
                <a:cubicBezTo>
                  <a:pt x="319" y="71"/>
                  <a:pt x="319" y="71"/>
                  <a:pt x="318" y="70"/>
                </a:cubicBezTo>
                <a:cubicBezTo>
                  <a:pt x="318" y="69"/>
                  <a:pt x="318" y="69"/>
                  <a:pt x="317" y="68"/>
                </a:cubicBezTo>
                <a:cubicBezTo>
                  <a:pt x="317" y="68"/>
                  <a:pt x="316" y="67"/>
                  <a:pt x="316" y="67"/>
                </a:cubicBezTo>
                <a:cubicBezTo>
                  <a:pt x="315" y="66"/>
                  <a:pt x="314" y="66"/>
                  <a:pt x="313" y="65"/>
                </a:cubicBezTo>
                <a:cubicBezTo>
                  <a:pt x="313" y="65"/>
                  <a:pt x="313" y="65"/>
                  <a:pt x="313" y="65"/>
                </a:cubicBezTo>
                <a:cubicBezTo>
                  <a:pt x="313" y="65"/>
                  <a:pt x="313" y="65"/>
                  <a:pt x="313" y="65"/>
                </a:cubicBezTo>
                <a:cubicBezTo>
                  <a:pt x="164" y="1"/>
                  <a:pt x="164" y="1"/>
                  <a:pt x="164" y="1"/>
                </a:cubicBezTo>
                <a:cubicBezTo>
                  <a:pt x="161" y="0"/>
                  <a:pt x="158" y="0"/>
                  <a:pt x="155" y="1"/>
                </a:cubicBezTo>
                <a:cubicBezTo>
                  <a:pt x="6" y="65"/>
                  <a:pt x="6" y="65"/>
                  <a:pt x="6" y="65"/>
                </a:cubicBezTo>
                <a:cubicBezTo>
                  <a:pt x="2" y="67"/>
                  <a:pt x="0" y="71"/>
                  <a:pt x="0" y="75"/>
                </a:cubicBezTo>
                <a:cubicBezTo>
                  <a:pt x="0" y="224"/>
                  <a:pt x="0" y="224"/>
                  <a:pt x="0" y="224"/>
                </a:cubicBezTo>
                <a:cubicBezTo>
                  <a:pt x="0" y="228"/>
                  <a:pt x="2" y="232"/>
                  <a:pt x="6" y="234"/>
                </a:cubicBezTo>
                <a:cubicBezTo>
                  <a:pt x="155" y="309"/>
                  <a:pt x="155" y="309"/>
                  <a:pt x="155" y="309"/>
                </a:cubicBezTo>
                <a:cubicBezTo>
                  <a:pt x="155" y="309"/>
                  <a:pt x="155" y="309"/>
                  <a:pt x="155" y="309"/>
                </a:cubicBezTo>
                <a:cubicBezTo>
                  <a:pt x="157" y="309"/>
                  <a:pt x="158" y="310"/>
                  <a:pt x="160" y="310"/>
                </a:cubicBezTo>
                <a:cubicBezTo>
                  <a:pt x="160" y="310"/>
                  <a:pt x="160" y="310"/>
                  <a:pt x="160" y="310"/>
                </a:cubicBezTo>
                <a:cubicBezTo>
                  <a:pt x="160" y="310"/>
                  <a:pt x="160" y="310"/>
                  <a:pt x="160" y="310"/>
                </a:cubicBezTo>
                <a:cubicBezTo>
                  <a:pt x="160" y="310"/>
                  <a:pt x="160" y="310"/>
                  <a:pt x="160" y="310"/>
                </a:cubicBezTo>
                <a:cubicBezTo>
                  <a:pt x="160" y="310"/>
                  <a:pt x="160" y="310"/>
                  <a:pt x="160" y="310"/>
                </a:cubicBezTo>
                <a:cubicBezTo>
                  <a:pt x="161" y="310"/>
                  <a:pt x="162" y="309"/>
                  <a:pt x="163" y="309"/>
                </a:cubicBezTo>
                <a:cubicBezTo>
                  <a:pt x="164" y="309"/>
                  <a:pt x="164" y="309"/>
                  <a:pt x="164" y="309"/>
                </a:cubicBezTo>
                <a:cubicBezTo>
                  <a:pt x="313" y="245"/>
                  <a:pt x="313" y="245"/>
                  <a:pt x="313" y="245"/>
                </a:cubicBezTo>
                <a:cubicBezTo>
                  <a:pt x="317" y="243"/>
                  <a:pt x="320" y="239"/>
                  <a:pt x="320" y="235"/>
                </a:cubicBezTo>
                <a:cubicBezTo>
                  <a:pt x="320" y="75"/>
                  <a:pt x="320" y="75"/>
                  <a:pt x="320" y="75"/>
                </a:cubicBezTo>
                <a:cubicBezTo>
                  <a:pt x="320" y="74"/>
                  <a:pt x="319" y="72"/>
                  <a:pt x="319" y="71"/>
                </a:cubicBezTo>
                <a:close/>
                <a:moveTo>
                  <a:pt x="160" y="23"/>
                </a:moveTo>
                <a:cubicBezTo>
                  <a:pt x="282" y="75"/>
                  <a:pt x="282" y="75"/>
                  <a:pt x="282" y="75"/>
                </a:cubicBezTo>
                <a:cubicBezTo>
                  <a:pt x="160" y="127"/>
                  <a:pt x="160" y="127"/>
                  <a:pt x="160" y="127"/>
                </a:cubicBezTo>
                <a:cubicBezTo>
                  <a:pt x="37" y="75"/>
                  <a:pt x="37" y="75"/>
                  <a:pt x="37" y="75"/>
                </a:cubicBezTo>
                <a:lnTo>
                  <a:pt x="160" y="23"/>
                </a:lnTo>
                <a:close/>
                <a:moveTo>
                  <a:pt x="21" y="91"/>
                </a:moveTo>
                <a:cubicBezTo>
                  <a:pt x="149" y="146"/>
                  <a:pt x="149" y="146"/>
                  <a:pt x="149" y="146"/>
                </a:cubicBezTo>
                <a:cubicBezTo>
                  <a:pt x="149" y="282"/>
                  <a:pt x="149" y="282"/>
                  <a:pt x="149" y="282"/>
                </a:cubicBezTo>
                <a:cubicBezTo>
                  <a:pt x="21" y="218"/>
                  <a:pt x="21" y="218"/>
                  <a:pt x="21" y="218"/>
                </a:cubicBezTo>
                <a:lnTo>
                  <a:pt x="21" y="91"/>
                </a:lnTo>
                <a:close/>
                <a:moveTo>
                  <a:pt x="170" y="283"/>
                </a:moveTo>
                <a:cubicBezTo>
                  <a:pt x="170" y="146"/>
                  <a:pt x="170" y="146"/>
                  <a:pt x="170" y="146"/>
                </a:cubicBezTo>
                <a:cubicBezTo>
                  <a:pt x="298" y="91"/>
                  <a:pt x="298" y="91"/>
                  <a:pt x="298" y="91"/>
                </a:cubicBezTo>
                <a:cubicBezTo>
                  <a:pt x="298" y="228"/>
                  <a:pt x="298" y="228"/>
                  <a:pt x="298" y="228"/>
                </a:cubicBezTo>
                <a:lnTo>
                  <a:pt x="170" y="283"/>
                </a:lnTo>
                <a:close/>
              </a:path>
            </a:pathLst>
          </a:custGeom>
          <a:solidFill>
            <a:schemeClr val="accent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Open Sans"/>
              <a:ea typeface="+mn-ea"/>
              <a:cs typeface="+mn-cs"/>
            </a:endParaRPr>
          </a:p>
        </p:txBody>
      </p:sp>
      <p:grpSp>
        <p:nvGrpSpPr>
          <p:cNvPr id="542" name="Group 541"/>
          <p:cNvGrpSpPr/>
          <p:nvPr/>
        </p:nvGrpSpPr>
        <p:grpSpPr>
          <a:xfrm>
            <a:off x="4579468" y="2411851"/>
            <a:ext cx="1418737" cy="1160779"/>
            <a:chOff x="6268711" y="2280671"/>
            <a:chExt cx="2305695" cy="1964093"/>
          </a:xfrm>
        </p:grpSpPr>
        <p:sp>
          <p:nvSpPr>
            <p:cNvPr id="543" name="Freeform 29"/>
            <p:cNvSpPr>
              <a:spLocks noEditPoints="1"/>
            </p:cNvSpPr>
            <p:nvPr/>
          </p:nvSpPr>
          <p:spPr bwMode="auto">
            <a:xfrm>
              <a:off x="6268711" y="2479764"/>
              <a:ext cx="177809" cy="172252"/>
            </a:xfrm>
            <a:custGeom>
              <a:avLst/>
              <a:gdLst>
                <a:gd name="T0" fmla="*/ 319 w 320"/>
                <a:gd name="T1" fmla="*/ 71 h 310"/>
                <a:gd name="T2" fmla="*/ 318 w 320"/>
                <a:gd name="T3" fmla="*/ 70 h 310"/>
                <a:gd name="T4" fmla="*/ 317 w 320"/>
                <a:gd name="T5" fmla="*/ 68 h 310"/>
                <a:gd name="T6" fmla="*/ 316 w 320"/>
                <a:gd name="T7" fmla="*/ 67 h 310"/>
                <a:gd name="T8" fmla="*/ 313 w 320"/>
                <a:gd name="T9" fmla="*/ 65 h 310"/>
                <a:gd name="T10" fmla="*/ 313 w 320"/>
                <a:gd name="T11" fmla="*/ 65 h 310"/>
                <a:gd name="T12" fmla="*/ 313 w 320"/>
                <a:gd name="T13" fmla="*/ 65 h 310"/>
                <a:gd name="T14" fmla="*/ 164 w 320"/>
                <a:gd name="T15" fmla="*/ 1 h 310"/>
                <a:gd name="T16" fmla="*/ 155 w 320"/>
                <a:gd name="T17" fmla="*/ 1 h 310"/>
                <a:gd name="T18" fmla="*/ 6 w 320"/>
                <a:gd name="T19" fmla="*/ 65 h 310"/>
                <a:gd name="T20" fmla="*/ 0 w 320"/>
                <a:gd name="T21" fmla="*/ 75 h 310"/>
                <a:gd name="T22" fmla="*/ 0 w 320"/>
                <a:gd name="T23" fmla="*/ 224 h 310"/>
                <a:gd name="T24" fmla="*/ 6 w 320"/>
                <a:gd name="T25" fmla="*/ 234 h 310"/>
                <a:gd name="T26" fmla="*/ 155 w 320"/>
                <a:gd name="T27" fmla="*/ 309 h 310"/>
                <a:gd name="T28" fmla="*/ 155 w 320"/>
                <a:gd name="T29" fmla="*/ 309 h 310"/>
                <a:gd name="T30" fmla="*/ 160 w 320"/>
                <a:gd name="T31" fmla="*/ 310 h 310"/>
                <a:gd name="T32" fmla="*/ 160 w 320"/>
                <a:gd name="T33" fmla="*/ 310 h 310"/>
                <a:gd name="T34" fmla="*/ 160 w 320"/>
                <a:gd name="T35" fmla="*/ 310 h 310"/>
                <a:gd name="T36" fmla="*/ 160 w 320"/>
                <a:gd name="T37" fmla="*/ 310 h 310"/>
                <a:gd name="T38" fmla="*/ 160 w 320"/>
                <a:gd name="T39" fmla="*/ 310 h 310"/>
                <a:gd name="T40" fmla="*/ 163 w 320"/>
                <a:gd name="T41" fmla="*/ 309 h 310"/>
                <a:gd name="T42" fmla="*/ 164 w 320"/>
                <a:gd name="T43" fmla="*/ 309 h 310"/>
                <a:gd name="T44" fmla="*/ 313 w 320"/>
                <a:gd name="T45" fmla="*/ 245 h 310"/>
                <a:gd name="T46" fmla="*/ 320 w 320"/>
                <a:gd name="T47" fmla="*/ 235 h 310"/>
                <a:gd name="T48" fmla="*/ 320 w 320"/>
                <a:gd name="T49" fmla="*/ 75 h 310"/>
                <a:gd name="T50" fmla="*/ 319 w 320"/>
                <a:gd name="T51" fmla="*/ 71 h 310"/>
                <a:gd name="T52" fmla="*/ 160 w 320"/>
                <a:gd name="T53" fmla="*/ 23 h 310"/>
                <a:gd name="T54" fmla="*/ 282 w 320"/>
                <a:gd name="T55" fmla="*/ 75 h 310"/>
                <a:gd name="T56" fmla="*/ 160 w 320"/>
                <a:gd name="T57" fmla="*/ 127 h 310"/>
                <a:gd name="T58" fmla="*/ 37 w 320"/>
                <a:gd name="T59" fmla="*/ 75 h 310"/>
                <a:gd name="T60" fmla="*/ 160 w 320"/>
                <a:gd name="T61" fmla="*/ 23 h 310"/>
                <a:gd name="T62" fmla="*/ 21 w 320"/>
                <a:gd name="T63" fmla="*/ 91 h 310"/>
                <a:gd name="T64" fmla="*/ 149 w 320"/>
                <a:gd name="T65" fmla="*/ 146 h 310"/>
                <a:gd name="T66" fmla="*/ 149 w 320"/>
                <a:gd name="T67" fmla="*/ 282 h 310"/>
                <a:gd name="T68" fmla="*/ 21 w 320"/>
                <a:gd name="T69" fmla="*/ 218 h 310"/>
                <a:gd name="T70" fmla="*/ 21 w 320"/>
                <a:gd name="T71" fmla="*/ 91 h 310"/>
                <a:gd name="T72" fmla="*/ 170 w 320"/>
                <a:gd name="T73" fmla="*/ 283 h 310"/>
                <a:gd name="T74" fmla="*/ 170 w 320"/>
                <a:gd name="T75" fmla="*/ 146 h 310"/>
                <a:gd name="T76" fmla="*/ 298 w 320"/>
                <a:gd name="T77" fmla="*/ 91 h 310"/>
                <a:gd name="T78" fmla="*/ 298 w 320"/>
                <a:gd name="T79" fmla="*/ 228 h 310"/>
                <a:gd name="T80" fmla="*/ 170 w 320"/>
                <a:gd name="T81" fmla="*/ 283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20" h="310">
                  <a:moveTo>
                    <a:pt x="319" y="71"/>
                  </a:moveTo>
                  <a:cubicBezTo>
                    <a:pt x="319" y="71"/>
                    <a:pt x="319" y="71"/>
                    <a:pt x="318" y="70"/>
                  </a:cubicBezTo>
                  <a:cubicBezTo>
                    <a:pt x="318" y="69"/>
                    <a:pt x="318" y="69"/>
                    <a:pt x="317" y="68"/>
                  </a:cubicBezTo>
                  <a:cubicBezTo>
                    <a:pt x="317" y="68"/>
                    <a:pt x="316" y="67"/>
                    <a:pt x="316" y="67"/>
                  </a:cubicBezTo>
                  <a:cubicBezTo>
                    <a:pt x="315" y="66"/>
                    <a:pt x="314" y="66"/>
                    <a:pt x="313" y="65"/>
                  </a:cubicBezTo>
                  <a:cubicBezTo>
                    <a:pt x="313" y="65"/>
                    <a:pt x="313" y="65"/>
                    <a:pt x="313" y="65"/>
                  </a:cubicBezTo>
                  <a:cubicBezTo>
                    <a:pt x="313" y="65"/>
                    <a:pt x="313" y="65"/>
                    <a:pt x="313" y="65"/>
                  </a:cubicBezTo>
                  <a:cubicBezTo>
                    <a:pt x="164" y="1"/>
                    <a:pt x="164" y="1"/>
                    <a:pt x="164" y="1"/>
                  </a:cubicBezTo>
                  <a:cubicBezTo>
                    <a:pt x="161" y="0"/>
                    <a:pt x="158" y="0"/>
                    <a:pt x="155" y="1"/>
                  </a:cubicBezTo>
                  <a:cubicBezTo>
                    <a:pt x="6" y="65"/>
                    <a:pt x="6" y="65"/>
                    <a:pt x="6" y="65"/>
                  </a:cubicBezTo>
                  <a:cubicBezTo>
                    <a:pt x="2" y="67"/>
                    <a:pt x="0" y="71"/>
                    <a:pt x="0" y="75"/>
                  </a:cubicBezTo>
                  <a:cubicBezTo>
                    <a:pt x="0" y="224"/>
                    <a:pt x="0" y="224"/>
                    <a:pt x="0" y="224"/>
                  </a:cubicBezTo>
                  <a:cubicBezTo>
                    <a:pt x="0" y="228"/>
                    <a:pt x="2" y="232"/>
                    <a:pt x="6" y="234"/>
                  </a:cubicBezTo>
                  <a:cubicBezTo>
                    <a:pt x="155" y="309"/>
                    <a:pt x="155" y="309"/>
                    <a:pt x="155" y="309"/>
                  </a:cubicBezTo>
                  <a:cubicBezTo>
                    <a:pt x="155" y="309"/>
                    <a:pt x="155" y="309"/>
                    <a:pt x="155" y="309"/>
                  </a:cubicBezTo>
                  <a:cubicBezTo>
                    <a:pt x="157" y="309"/>
                    <a:pt x="158" y="310"/>
                    <a:pt x="160" y="310"/>
                  </a:cubicBezTo>
                  <a:cubicBezTo>
                    <a:pt x="160" y="310"/>
                    <a:pt x="160" y="310"/>
                    <a:pt x="160" y="310"/>
                  </a:cubicBezTo>
                  <a:cubicBezTo>
                    <a:pt x="160" y="310"/>
                    <a:pt x="160" y="310"/>
                    <a:pt x="160" y="310"/>
                  </a:cubicBezTo>
                  <a:cubicBezTo>
                    <a:pt x="160" y="310"/>
                    <a:pt x="160" y="310"/>
                    <a:pt x="160" y="310"/>
                  </a:cubicBezTo>
                  <a:cubicBezTo>
                    <a:pt x="160" y="310"/>
                    <a:pt x="160" y="310"/>
                    <a:pt x="160" y="310"/>
                  </a:cubicBezTo>
                  <a:cubicBezTo>
                    <a:pt x="161" y="310"/>
                    <a:pt x="162" y="309"/>
                    <a:pt x="163" y="309"/>
                  </a:cubicBezTo>
                  <a:cubicBezTo>
                    <a:pt x="164" y="309"/>
                    <a:pt x="164" y="309"/>
                    <a:pt x="164" y="309"/>
                  </a:cubicBezTo>
                  <a:cubicBezTo>
                    <a:pt x="313" y="245"/>
                    <a:pt x="313" y="245"/>
                    <a:pt x="313" y="245"/>
                  </a:cubicBezTo>
                  <a:cubicBezTo>
                    <a:pt x="317" y="243"/>
                    <a:pt x="320" y="239"/>
                    <a:pt x="320" y="235"/>
                  </a:cubicBezTo>
                  <a:cubicBezTo>
                    <a:pt x="320" y="75"/>
                    <a:pt x="320" y="75"/>
                    <a:pt x="320" y="75"/>
                  </a:cubicBezTo>
                  <a:cubicBezTo>
                    <a:pt x="320" y="74"/>
                    <a:pt x="319" y="72"/>
                    <a:pt x="319" y="71"/>
                  </a:cubicBezTo>
                  <a:close/>
                  <a:moveTo>
                    <a:pt x="160" y="23"/>
                  </a:moveTo>
                  <a:cubicBezTo>
                    <a:pt x="282" y="75"/>
                    <a:pt x="282" y="75"/>
                    <a:pt x="282" y="75"/>
                  </a:cubicBezTo>
                  <a:cubicBezTo>
                    <a:pt x="160" y="127"/>
                    <a:pt x="160" y="127"/>
                    <a:pt x="160" y="127"/>
                  </a:cubicBezTo>
                  <a:cubicBezTo>
                    <a:pt x="37" y="75"/>
                    <a:pt x="37" y="75"/>
                    <a:pt x="37" y="75"/>
                  </a:cubicBezTo>
                  <a:lnTo>
                    <a:pt x="160" y="23"/>
                  </a:lnTo>
                  <a:close/>
                  <a:moveTo>
                    <a:pt x="21" y="91"/>
                  </a:moveTo>
                  <a:cubicBezTo>
                    <a:pt x="149" y="146"/>
                    <a:pt x="149" y="146"/>
                    <a:pt x="149" y="146"/>
                  </a:cubicBezTo>
                  <a:cubicBezTo>
                    <a:pt x="149" y="282"/>
                    <a:pt x="149" y="282"/>
                    <a:pt x="149" y="282"/>
                  </a:cubicBezTo>
                  <a:cubicBezTo>
                    <a:pt x="21" y="218"/>
                    <a:pt x="21" y="218"/>
                    <a:pt x="21" y="218"/>
                  </a:cubicBezTo>
                  <a:lnTo>
                    <a:pt x="21" y="91"/>
                  </a:lnTo>
                  <a:close/>
                  <a:moveTo>
                    <a:pt x="170" y="283"/>
                  </a:moveTo>
                  <a:cubicBezTo>
                    <a:pt x="170" y="146"/>
                    <a:pt x="170" y="146"/>
                    <a:pt x="170" y="146"/>
                  </a:cubicBezTo>
                  <a:cubicBezTo>
                    <a:pt x="298" y="91"/>
                    <a:pt x="298" y="91"/>
                    <a:pt x="298" y="91"/>
                  </a:cubicBezTo>
                  <a:cubicBezTo>
                    <a:pt x="298" y="228"/>
                    <a:pt x="298" y="228"/>
                    <a:pt x="298" y="228"/>
                  </a:cubicBezTo>
                  <a:lnTo>
                    <a:pt x="170" y="283"/>
                  </a:lnTo>
                  <a:close/>
                </a:path>
              </a:pathLst>
            </a:custGeom>
            <a:solidFill>
              <a:sysClr val="window" lastClr="FFFFFF">
                <a:lumMod val="75000"/>
              </a:sys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Open Sans"/>
                <a:ea typeface="+mn-ea"/>
                <a:cs typeface="+mn-cs"/>
              </a:endParaRPr>
            </a:p>
          </p:txBody>
        </p:sp>
        <p:sp>
          <p:nvSpPr>
            <p:cNvPr id="544" name="Freeform 29"/>
            <p:cNvSpPr>
              <a:spLocks noEditPoints="1"/>
            </p:cNvSpPr>
            <p:nvPr/>
          </p:nvSpPr>
          <p:spPr bwMode="auto">
            <a:xfrm>
              <a:off x="6268711" y="2678857"/>
              <a:ext cx="177809" cy="172252"/>
            </a:xfrm>
            <a:custGeom>
              <a:avLst/>
              <a:gdLst>
                <a:gd name="T0" fmla="*/ 319 w 320"/>
                <a:gd name="T1" fmla="*/ 71 h 310"/>
                <a:gd name="T2" fmla="*/ 318 w 320"/>
                <a:gd name="T3" fmla="*/ 70 h 310"/>
                <a:gd name="T4" fmla="*/ 317 w 320"/>
                <a:gd name="T5" fmla="*/ 68 h 310"/>
                <a:gd name="T6" fmla="*/ 316 w 320"/>
                <a:gd name="T7" fmla="*/ 67 h 310"/>
                <a:gd name="T8" fmla="*/ 313 w 320"/>
                <a:gd name="T9" fmla="*/ 65 h 310"/>
                <a:gd name="T10" fmla="*/ 313 w 320"/>
                <a:gd name="T11" fmla="*/ 65 h 310"/>
                <a:gd name="T12" fmla="*/ 313 w 320"/>
                <a:gd name="T13" fmla="*/ 65 h 310"/>
                <a:gd name="T14" fmla="*/ 164 w 320"/>
                <a:gd name="T15" fmla="*/ 1 h 310"/>
                <a:gd name="T16" fmla="*/ 155 w 320"/>
                <a:gd name="T17" fmla="*/ 1 h 310"/>
                <a:gd name="T18" fmla="*/ 6 w 320"/>
                <a:gd name="T19" fmla="*/ 65 h 310"/>
                <a:gd name="T20" fmla="*/ 0 w 320"/>
                <a:gd name="T21" fmla="*/ 75 h 310"/>
                <a:gd name="T22" fmla="*/ 0 w 320"/>
                <a:gd name="T23" fmla="*/ 224 h 310"/>
                <a:gd name="T24" fmla="*/ 6 w 320"/>
                <a:gd name="T25" fmla="*/ 234 h 310"/>
                <a:gd name="T26" fmla="*/ 155 w 320"/>
                <a:gd name="T27" fmla="*/ 309 h 310"/>
                <a:gd name="T28" fmla="*/ 155 w 320"/>
                <a:gd name="T29" fmla="*/ 309 h 310"/>
                <a:gd name="T30" fmla="*/ 160 w 320"/>
                <a:gd name="T31" fmla="*/ 310 h 310"/>
                <a:gd name="T32" fmla="*/ 160 w 320"/>
                <a:gd name="T33" fmla="*/ 310 h 310"/>
                <a:gd name="T34" fmla="*/ 160 w 320"/>
                <a:gd name="T35" fmla="*/ 310 h 310"/>
                <a:gd name="T36" fmla="*/ 160 w 320"/>
                <a:gd name="T37" fmla="*/ 310 h 310"/>
                <a:gd name="T38" fmla="*/ 160 w 320"/>
                <a:gd name="T39" fmla="*/ 310 h 310"/>
                <a:gd name="T40" fmla="*/ 163 w 320"/>
                <a:gd name="T41" fmla="*/ 309 h 310"/>
                <a:gd name="T42" fmla="*/ 164 w 320"/>
                <a:gd name="T43" fmla="*/ 309 h 310"/>
                <a:gd name="T44" fmla="*/ 313 w 320"/>
                <a:gd name="T45" fmla="*/ 245 h 310"/>
                <a:gd name="T46" fmla="*/ 320 w 320"/>
                <a:gd name="T47" fmla="*/ 235 h 310"/>
                <a:gd name="T48" fmla="*/ 320 w 320"/>
                <a:gd name="T49" fmla="*/ 75 h 310"/>
                <a:gd name="T50" fmla="*/ 319 w 320"/>
                <a:gd name="T51" fmla="*/ 71 h 310"/>
                <a:gd name="T52" fmla="*/ 160 w 320"/>
                <a:gd name="T53" fmla="*/ 23 h 310"/>
                <a:gd name="T54" fmla="*/ 282 w 320"/>
                <a:gd name="T55" fmla="*/ 75 h 310"/>
                <a:gd name="T56" fmla="*/ 160 w 320"/>
                <a:gd name="T57" fmla="*/ 127 h 310"/>
                <a:gd name="T58" fmla="*/ 37 w 320"/>
                <a:gd name="T59" fmla="*/ 75 h 310"/>
                <a:gd name="T60" fmla="*/ 160 w 320"/>
                <a:gd name="T61" fmla="*/ 23 h 310"/>
                <a:gd name="T62" fmla="*/ 21 w 320"/>
                <a:gd name="T63" fmla="*/ 91 h 310"/>
                <a:gd name="T64" fmla="*/ 149 w 320"/>
                <a:gd name="T65" fmla="*/ 146 h 310"/>
                <a:gd name="T66" fmla="*/ 149 w 320"/>
                <a:gd name="T67" fmla="*/ 282 h 310"/>
                <a:gd name="T68" fmla="*/ 21 w 320"/>
                <a:gd name="T69" fmla="*/ 218 h 310"/>
                <a:gd name="T70" fmla="*/ 21 w 320"/>
                <a:gd name="T71" fmla="*/ 91 h 310"/>
                <a:gd name="T72" fmla="*/ 170 w 320"/>
                <a:gd name="T73" fmla="*/ 283 h 310"/>
                <a:gd name="T74" fmla="*/ 170 w 320"/>
                <a:gd name="T75" fmla="*/ 146 h 310"/>
                <a:gd name="T76" fmla="*/ 298 w 320"/>
                <a:gd name="T77" fmla="*/ 91 h 310"/>
                <a:gd name="T78" fmla="*/ 298 w 320"/>
                <a:gd name="T79" fmla="*/ 228 h 310"/>
                <a:gd name="T80" fmla="*/ 170 w 320"/>
                <a:gd name="T81" fmla="*/ 283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20" h="310">
                  <a:moveTo>
                    <a:pt x="319" y="71"/>
                  </a:moveTo>
                  <a:cubicBezTo>
                    <a:pt x="319" y="71"/>
                    <a:pt x="319" y="71"/>
                    <a:pt x="318" y="70"/>
                  </a:cubicBezTo>
                  <a:cubicBezTo>
                    <a:pt x="318" y="69"/>
                    <a:pt x="318" y="69"/>
                    <a:pt x="317" y="68"/>
                  </a:cubicBezTo>
                  <a:cubicBezTo>
                    <a:pt x="317" y="68"/>
                    <a:pt x="316" y="67"/>
                    <a:pt x="316" y="67"/>
                  </a:cubicBezTo>
                  <a:cubicBezTo>
                    <a:pt x="315" y="66"/>
                    <a:pt x="314" y="66"/>
                    <a:pt x="313" y="65"/>
                  </a:cubicBezTo>
                  <a:cubicBezTo>
                    <a:pt x="313" y="65"/>
                    <a:pt x="313" y="65"/>
                    <a:pt x="313" y="65"/>
                  </a:cubicBezTo>
                  <a:cubicBezTo>
                    <a:pt x="313" y="65"/>
                    <a:pt x="313" y="65"/>
                    <a:pt x="313" y="65"/>
                  </a:cubicBezTo>
                  <a:cubicBezTo>
                    <a:pt x="164" y="1"/>
                    <a:pt x="164" y="1"/>
                    <a:pt x="164" y="1"/>
                  </a:cubicBezTo>
                  <a:cubicBezTo>
                    <a:pt x="161" y="0"/>
                    <a:pt x="158" y="0"/>
                    <a:pt x="155" y="1"/>
                  </a:cubicBezTo>
                  <a:cubicBezTo>
                    <a:pt x="6" y="65"/>
                    <a:pt x="6" y="65"/>
                    <a:pt x="6" y="65"/>
                  </a:cubicBezTo>
                  <a:cubicBezTo>
                    <a:pt x="2" y="67"/>
                    <a:pt x="0" y="71"/>
                    <a:pt x="0" y="75"/>
                  </a:cubicBezTo>
                  <a:cubicBezTo>
                    <a:pt x="0" y="224"/>
                    <a:pt x="0" y="224"/>
                    <a:pt x="0" y="224"/>
                  </a:cubicBezTo>
                  <a:cubicBezTo>
                    <a:pt x="0" y="228"/>
                    <a:pt x="2" y="232"/>
                    <a:pt x="6" y="234"/>
                  </a:cubicBezTo>
                  <a:cubicBezTo>
                    <a:pt x="155" y="309"/>
                    <a:pt x="155" y="309"/>
                    <a:pt x="155" y="309"/>
                  </a:cubicBezTo>
                  <a:cubicBezTo>
                    <a:pt x="155" y="309"/>
                    <a:pt x="155" y="309"/>
                    <a:pt x="155" y="309"/>
                  </a:cubicBezTo>
                  <a:cubicBezTo>
                    <a:pt x="157" y="309"/>
                    <a:pt x="158" y="310"/>
                    <a:pt x="160" y="310"/>
                  </a:cubicBezTo>
                  <a:cubicBezTo>
                    <a:pt x="160" y="310"/>
                    <a:pt x="160" y="310"/>
                    <a:pt x="160" y="310"/>
                  </a:cubicBezTo>
                  <a:cubicBezTo>
                    <a:pt x="160" y="310"/>
                    <a:pt x="160" y="310"/>
                    <a:pt x="160" y="310"/>
                  </a:cubicBezTo>
                  <a:cubicBezTo>
                    <a:pt x="160" y="310"/>
                    <a:pt x="160" y="310"/>
                    <a:pt x="160" y="310"/>
                  </a:cubicBezTo>
                  <a:cubicBezTo>
                    <a:pt x="160" y="310"/>
                    <a:pt x="160" y="310"/>
                    <a:pt x="160" y="310"/>
                  </a:cubicBezTo>
                  <a:cubicBezTo>
                    <a:pt x="161" y="310"/>
                    <a:pt x="162" y="309"/>
                    <a:pt x="163" y="309"/>
                  </a:cubicBezTo>
                  <a:cubicBezTo>
                    <a:pt x="164" y="309"/>
                    <a:pt x="164" y="309"/>
                    <a:pt x="164" y="309"/>
                  </a:cubicBezTo>
                  <a:cubicBezTo>
                    <a:pt x="313" y="245"/>
                    <a:pt x="313" y="245"/>
                    <a:pt x="313" y="245"/>
                  </a:cubicBezTo>
                  <a:cubicBezTo>
                    <a:pt x="317" y="243"/>
                    <a:pt x="320" y="239"/>
                    <a:pt x="320" y="235"/>
                  </a:cubicBezTo>
                  <a:cubicBezTo>
                    <a:pt x="320" y="75"/>
                    <a:pt x="320" y="75"/>
                    <a:pt x="320" y="75"/>
                  </a:cubicBezTo>
                  <a:cubicBezTo>
                    <a:pt x="320" y="74"/>
                    <a:pt x="319" y="72"/>
                    <a:pt x="319" y="71"/>
                  </a:cubicBezTo>
                  <a:close/>
                  <a:moveTo>
                    <a:pt x="160" y="23"/>
                  </a:moveTo>
                  <a:cubicBezTo>
                    <a:pt x="282" y="75"/>
                    <a:pt x="282" y="75"/>
                    <a:pt x="282" y="75"/>
                  </a:cubicBezTo>
                  <a:cubicBezTo>
                    <a:pt x="160" y="127"/>
                    <a:pt x="160" y="127"/>
                    <a:pt x="160" y="127"/>
                  </a:cubicBezTo>
                  <a:cubicBezTo>
                    <a:pt x="37" y="75"/>
                    <a:pt x="37" y="75"/>
                    <a:pt x="37" y="75"/>
                  </a:cubicBezTo>
                  <a:lnTo>
                    <a:pt x="160" y="23"/>
                  </a:lnTo>
                  <a:close/>
                  <a:moveTo>
                    <a:pt x="21" y="91"/>
                  </a:moveTo>
                  <a:cubicBezTo>
                    <a:pt x="149" y="146"/>
                    <a:pt x="149" y="146"/>
                    <a:pt x="149" y="146"/>
                  </a:cubicBezTo>
                  <a:cubicBezTo>
                    <a:pt x="149" y="282"/>
                    <a:pt x="149" y="282"/>
                    <a:pt x="149" y="282"/>
                  </a:cubicBezTo>
                  <a:cubicBezTo>
                    <a:pt x="21" y="218"/>
                    <a:pt x="21" y="218"/>
                    <a:pt x="21" y="218"/>
                  </a:cubicBezTo>
                  <a:lnTo>
                    <a:pt x="21" y="91"/>
                  </a:lnTo>
                  <a:close/>
                  <a:moveTo>
                    <a:pt x="170" y="283"/>
                  </a:moveTo>
                  <a:cubicBezTo>
                    <a:pt x="170" y="146"/>
                    <a:pt x="170" y="146"/>
                    <a:pt x="170" y="146"/>
                  </a:cubicBezTo>
                  <a:cubicBezTo>
                    <a:pt x="298" y="91"/>
                    <a:pt x="298" y="91"/>
                    <a:pt x="298" y="91"/>
                  </a:cubicBezTo>
                  <a:cubicBezTo>
                    <a:pt x="298" y="228"/>
                    <a:pt x="298" y="228"/>
                    <a:pt x="298" y="228"/>
                  </a:cubicBezTo>
                  <a:lnTo>
                    <a:pt x="170" y="283"/>
                  </a:lnTo>
                  <a:close/>
                </a:path>
              </a:pathLst>
            </a:custGeom>
            <a:solidFill>
              <a:sysClr val="window" lastClr="FFFFFF">
                <a:lumMod val="75000"/>
              </a:sys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Open Sans"/>
                <a:ea typeface="+mn-ea"/>
                <a:cs typeface="+mn-cs"/>
              </a:endParaRPr>
            </a:p>
          </p:txBody>
        </p:sp>
        <p:sp>
          <p:nvSpPr>
            <p:cNvPr id="545" name="Freeform 29"/>
            <p:cNvSpPr>
              <a:spLocks noEditPoints="1"/>
            </p:cNvSpPr>
            <p:nvPr/>
          </p:nvSpPr>
          <p:spPr bwMode="auto">
            <a:xfrm>
              <a:off x="6268711" y="2877950"/>
              <a:ext cx="177809" cy="172252"/>
            </a:xfrm>
            <a:custGeom>
              <a:avLst/>
              <a:gdLst>
                <a:gd name="T0" fmla="*/ 319 w 320"/>
                <a:gd name="T1" fmla="*/ 71 h 310"/>
                <a:gd name="T2" fmla="*/ 318 w 320"/>
                <a:gd name="T3" fmla="*/ 70 h 310"/>
                <a:gd name="T4" fmla="*/ 317 w 320"/>
                <a:gd name="T5" fmla="*/ 68 h 310"/>
                <a:gd name="T6" fmla="*/ 316 w 320"/>
                <a:gd name="T7" fmla="*/ 67 h 310"/>
                <a:gd name="T8" fmla="*/ 313 w 320"/>
                <a:gd name="T9" fmla="*/ 65 h 310"/>
                <a:gd name="T10" fmla="*/ 313 w 320"/>
                <a:gd name="T11" fmla="*/ 65 h 310"/>
                <a:gd name="T12" fmla="*/ 313 w 320"/>
                <a:gd name="T13" fmla="*/ 65 h 310"/>
                <a:gd name="T14" fmla="*/ 164 w 320"/>
                <a:gd name="T15" fmla="*/ 1 h 310"/>
                <a:gd name="T16" fmla="*/ 155 w 320"/>
                <a:gd name="T17" fmla="*/ 1 h 310"/>
                <a:gd name="T18" fmla="*/ 6 w 320"/>
                <a:gd name="T19" fmla="*/ 65 h 310"/>
                <a:gd name="T20" fmla="*/ 0 w 320"/>
                <a:gd name="T21" fmla="*/ 75 h 310"/>
                <a:gd name="T22" fmla="*/ 0 w 320"/>
                <a:gd name="T23" fmla="*/ 224 h 310"/>
                <a:gd name="T24" fmla="*/ 6 w 320"/>
                <a:gd name="T25" fmla="*/ 234 h 310"/>
                <a:gd name="T26" fmla="*/ 155 w 320"/>
                <a:gd name="T27" fmla="*/ 309 h 310"/>
                <a:gd name="T28" fmla="*/ 155 w 320"/>
                <a:gd name="T29" fmla="*/ 309 h 310"/>
                <a:gd name="T30" fmla="*/ 160 w 320"/>
                <a:gd name="T31" fmla="*/ 310 h 310"/>
                <a:gd name="T32" fmla="*/ 160 w 320"/>
                <a:gd name="T33" fmla="*/ 310 h 310"/>
                <a:gd name="T34" fmla="*/ 160 w 320"/>
                <a:gd name="T35" fmla="*/ 310 h 310"/>
                <a:gd name="T36" fmla="*/ 160 w 320"/>
                <a:gd name="T37" fmla="*/ 310 h 310"/>
                <a:gd name="T38" fmla="*/ 160 w 320"/>
                <a:gd name="T39" fmla="*/ 310 h 310"/>
                <a:gd name="T40" fmla="*/ 163 w 320"/>
                <a:gd name="T41" fmla="*/ 309 h 310"/>
                <a:gd name="T42" fmla="*/ 164 w 320"/>
                <a:gd name="T43" fmla="*/ 309 h 310"/>
                <a:gd name="T44" fmla="*/ 313 w 320"/>
                <a:gd name="T45" fmla="*/ 245 h 310"/>
                <a:gd name="T46" fmla="*/ 320 w 320"/>
                <a:gd name="T47" fmla="*/ 235 h 310"/>
                <a:gd name="T48" fmla="*/ 320 w 320"/>
                <a:gd name="T49" fmla="*/ 75 h 310"/>
                <a:gd name="T50" fmla="*/ 319 w 320"/>
                <a:gd name="T51" fmla="*/ 71 h 310"/>
                <a:gd name="T52" fmla="*/ 160 w 320"/>
                <a:gd name="T53" fmla="*/ 23 h 310"/>
                <a:gd name="T54" fmla="*/ 282 w 320"/>
                <a:gd name="T55" fmla="*/ 75 h 310"/>
                <a:gd name="T56" fmla="*/ 160 w 320"/>
                <a:gd name="T57" fmla="*/ 127 h 310"/>
                <a:gd name="T58" fmla="*/ 37 w 320"/>
                <a:gd name="T59" fmla="*/ 75 h 310"/>
                <a:gd name="T60" fmla="*/ 160 w 320"/>
                <a:gd name="T61" fmla="*/ 23 h 310"/>
                <a:gd name="T62" fmla="*/ 21 w 320"/>
                <a:gd name="T63" fmla="*/ 91 h 310"/>
                <a:gd name="T64" fmla="*/ 149 w 320"/>
                <a:gd name="T65" fmla="*/ 146 h 310"/>
                <a:gd name="T66" fmla="*/ 149 w 320"/>
                <a:gd name="T67" fmla="*/ 282 h 310"/>
                <a:gd name="T68" fmla="*/ 21 w 320"/>
                <a:gd name="T69" fmla="*/ 218 h 310"/>
                <a:gd name="T70" fmla="*/ 21 w 320"/>
                <a:gd name="T71" fmla="*/ 91 h 310"/>
                <a:gd name="T72" fmla="*/ 170 w 320"/>
                <a:gd name="T73" fmla="*/ 283 h 310"/>
                <a:gd name="T74" fmla="*/ 170 w 320"/>
                <a:gd name="T75" fmla="*/ 146 h 310"/>
                <a:gd name="T76" fmla="*/ 298 w 320"/>
                <a:gd name="T77" fmla="*/ 91 h 310"/>
                <a:gd name="T78" fmla="*/ 298 w 320"/>
                <a:gd name="T79" fmla="*/ 228 h 310"/>
                <a:gd name="T80" fmla="*/ 170 w 320"/>
                <a:gd name="T81" fmla="*/ 283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20" h="310">
                  <a:moveTo>
                    <a:pt x="319" y="71"/>
                  </a:moveTo>
                  <a:cubicBezTo>
                    <a:pt x="319" y="71"/>
                    <a:pt x="319" y="71"/>
                    <a:pt x="318" y="70"/>
                  </a:cubicBezTo>
                  <a:cubicBezTo>
                    <a:pt x="318" y="69"/>
                    <a:pt x="318" y="69"/>
                    <a:pt x="317" y="68"/>
                  </a:cubicBezTo>
                  <a:cubicBezTo>
                    <a:pt x="317" y="68"/>
                    <a:pt x="316" y="67"/>
                    <a:pt x="316" y="67"/>
                  </a:cubicBezTo>
                  <a:cubicBezTo>
                    <a:pt x="315" y="66"/>
                    <a:pt x="314" y="66"/>
                    <a:pt x="313" y="65"/>
                  </a:cubicBezTo>
                  <a:cubicBezTo>
                    <a:pt x="313" y="65"/>
                    <a:pt x="313" y="65"/>
                    <a:pt x="313" y="65"/>
                  </a:cubicBezTo>
                  <a:cubicBezTo>
                    <a:pt x="313" y="65"/>
                    <a:pt x="313" y="65"/>
                    <a:pt x="313" y="65"/>
                  </a:cubicBezTo>
                  <a:cubicBezTo>
                    <a:pt x="164" y="1"/>
                    <a:pt x="164" y="1"/>
                    <a:pt x="164" y="1"/>
                  </a:cubicBezTo>
                  <a:cubicBezTo>
                    <a:pt x="161" y="0"/>
                    <a:pt x="158" y="0"/>
                    <a:pt x="155" y="1"/>
                  </a:cubicBezTo>
                  <a:cubicBezTo>
                    <a:pt x="6" y="65"/>
                    <a:pt x="6" y="65"/>
                    <a:pt x="6" y="65"/>
                  </a:cubicBezTo>
                  <a:cubicBezTo>
                    <a:pt x="2" y="67"/>
                    <a:pt x="0" y="71"/>
                    <a:pt x="0" y="75"/>
                  </a:cubicBezTo>
                  <a:cubicBezTo>
                    <a:pt x="0" y="224"/>
                    <a:pt x="0" y="224"/>
                    <a:pt x="0" y="224"/>
                  </a:cubicBezTo>
                  <a:cubicBezTo>
                    <a:pt x="0" y="228"/>
                    <a:pt x="2" y="232"/>
                    <a:pt x="6" y="234"/>
                  </a:cubicBezTo>
                  <a:cubicBezTo>
                    <a:pt x="155" y="309"/>
                    <a:pt x="155" y="309"/>
                    <a:pt x="155" y="309"/>
                  </a:cubicBezTo>
                  <a:cubicBezTo>
                    <a:pt x="155" y="309"/>
                    <a:pt x="155" y="309"/>
                    <a:pt x="155" y="309"/>
                  </a:cubicBezTo>
                  <a:cubicBezTo>
                    <a:pt x="157" y="309"/>
                    <a:pt x="158" y="310"/>
                    <a:pt x="160" y="310"/>
                  </a:cubicBezTo>
                  <a:cubicBezTo>
                    <a:pt x="160" y="310"/>
                    <a:pt x="160" y="310"/>
                    <a:pt x="160" y="310"/>
                  </a:cubicBezTo>
                  <a:cubicBezTo>
                    <a:pt x="160" y="310"/>
                    <a:pt x="160" y="310"/>
                    <a:pt x="160" y="310"/>
                  </a:cubicBezTo>
                  <a:cubicBezTo>
                    <a:pt x="160" y="310"/>
                    <a:pt x="160" y="310"/>
                    <a:pt x="160" y="310"/>
                  </a:cubicBezTo>
                  <a:cubicBezTo>
                    <a:pt x="160" y="310"/>
                    <a:pt x="160" y="310"/>
                    <a:pt x="160" y="310"/>
                  </a:cubicBezTo>
                  <a:cubicBezTo>
                    <a:pt x="161" y="310"/>
                    <a:pt x="162" y="309"/>
                    <a:pt x="163" y="309"/>
                  </a:cubicBezTo>
                  <a:cubicBezTo>
                    <a:pt x="164" y="309"/>
                    <a:pt x="164" y="309"/>
                    <a:pt x="164" y="309"/>
                  </a:cubicBezTo>
                  <a:cubicBezTo>
                    <a:pt x="313" y="245"/>
                    <a:pt x="313" y="245"/>
                    <a:pt x="313" y="245"/>
                  </a:cubicBezTo>
                  <a:cubicBezTo>
                    <a:pt x="317" y="243"/>
                    <a:pt x="320" y="239"/>
                    <a:pt x="320" y="235"/>
                  </a:cubicBezTo>
                  <a:cubicBezTo>
                    <a:pt x="320" y="75"/>
                    <a:pt x="320" y="75"/>
                    <a:pt x="320" y="75"/>
                  </a:cubicBezTo>
                  <a:cubicBezTo>
                    <a:pt x="320" y="74"/>
                    <a:pt x="319" y="72"/>
                    <a:pt x="319" y="71"/>
                  </a:cubicBezTo>
                  <a:close/>
                  <a:moveTo>
                    <a:pt x="160" y="23"/>
                  </a:moveTo>
                  <a:cubicBezTo>
                    <a:pt x="282" y="75"/>
                    <a:pt x="282" y="75"/>
                    <a:pt x="282" y="75"/>
                  </a:cubicBezTo>
                  <a:cubicBezTo>
                    <a:pt x="160" y="127"/>
                    <a:pt x="160" y="127"/>
                    <a:pt x="160" y="127"/>
                  </a:cubicBezTo>
                  <a:cubicBezTo>
                    <a:pt x="37" y="75"/>
                    <a:pt x="37" y="75"/>
                    <a:pt x="37" y="75"/>
                  </a:cubicBezTo>
                  <a:lnTo>
                    <a:pt x="160" y="23"/>
                  </a:lnTo>
                  <a:close/>
                  <a:moveTo>
                    <a:pt x="21" y="91"/>
                  </a:moveTo>
                  <a:cubicBezTo>
                    <a:pt x="149" y="146"/>
                    <a:pt x="149" y="146"/>
                    <a:pt x="149" y="146"/>
                  </a:cubicBezTo>
                  <a:cubicBezTo>
                    <a:pt x="149" y="282"/>
                    <a:pt x="149" y="282"/>
                    <a:pt x="149" y="282"/>
                  </a:cubicBezTo>
                  <a:cubicBezTo>
                    <a:pt x="21" y="218"/>
                    <a:pt x="21" y="218"/>
                    <a:pt x="21" y="218"/>
                  </a:cubicBezTo>
                  <a:lnTo>
                    <a:pt x="21" y="91"/>
                  </a:lnTo>
                  <a:close/>
                  <a:moveTo>
                    <a:pt x="170" y="283"/>
                  </a:moveTo>
                  <a:cubicBezTo>
                    <a:pt x="170" y="146"/>
                    <a:pt x="170" y="146"/>
                    <a:pt x="170" y="146"/>
                  </a:cubicBezTo>
                  <a:cubicBezTo>
                    <a:pt x="298" y="91"/>
                    <a:pt x="298" y="91"/>
                    <a:pt x="298" y="91"/>
                  </a:cubicBezTo>
                  <a:cubicBezTo>
                    <a:pt x="298" y="228"/>
                    <a:pt x="298" y="228"/>
                    <a:pt x="298" y="228"/>
                  </a:cubicBezTo>
                  <a:lnTo>
                    <a:pt x="170" y="283"/>
                  </a:lnTo>
                  <a:close/>
                </a:path>
              </a:pathLst>
            </a:custGeom>
            <a:solidFill>
              <a:sysClr val="window" lastClr="FFFFFF">
                <a:lumMod val="75000"/>
              </a:sys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Open Sans"/>
                <a:ea typeface="+mn-ea"/>
                <a:cs typeface="+mn-cs"/>
              </a:endParaRPr>
            </a:p>
          </p:txBody>
        </p:sp>
        <p:sp>
          <p:nvSpPr>
            <p:cNvPr id="546" name="Freeform 545"/>
            <p:cNvSpPr>
              <a:spLocks noEditPoints="1"/>
            </p:cNvSpPr>
            <p:nvPr/>
          </p:nvSpPr>
          <p:spPr bwMode="auto">
            <a:xfrm>
              <a:off x="6268711" y="3077043"/>
              <a:ext cx="177809" cy="172252"/>
            </a:xfrm>
            <a:custGeom>
              <a:avLst/>
              <a:gdLst>
                <a:gd name="T0" fmla="*/ 319 w 320"/>
                <a:gd name="T1" fmla="*/ 71 h 310"/>
                <a:gd name="T2" fmla="*/ 318 w 320"/>
                <a:gd name="T3" fmla="*/ 70 h 310"/>
                <a:gd name="T4" fmla="*/ 317 w 320"/>
                <a:gd name="T5" fmla="*/ 68 h 310"/>
                <a:gd name="T6" fmla="*/ 316 w 320"/>
                <a:gd name="T7" fmla="*/ 67 h 310"/>
                <a:gd name="T8" fmla="*/ 313 w 320"/>
                <a:gd name="T9" fmla="*/ 65 h 310"/>
                <a:gd name="T10" fmla="*/ 313 w 320"/>
                <a:gd name="T11" fmla="*/ 65 h 310"/>
                <a:gd name="T12" fmla="*/ 313 w 320"/>
                <a:gd name="T13" fmla="*/ 65 h 310"/>
                <a:gd name="T14" fmla="*/ 164 w 320"/>
                <a:gd name="T15" fmla="*/ 1 h 310"/>
                <a:gd name="T16" fmla="*/ 155 w 320"/>
                <a:gd name="T17" fmla="*/ 1 h 310"/>
                <a:gd name="T18" fmla="*/ 6 w 320"/>
                <a:gd name="T19" fmla="*/ 65 h 310"/>
                <a:gd name="T20" fmla="*/ 0 w 320"/>
                <a:gd name="T21" fmla="*/ 75 h 310"/>
                <a:gd name="T22" fmla="*/ 0 w 320"/>
                <a:gd name="T23" fmla="*/ 224 h 310"/>
                <a:gd name="T24" fmla="*/ 6 w 320"/>
                <a:gd name="T25" fmla="*/ 234 h 310"/>
                <a:gd name="T26" fmla="*/ 155 w 320"/>
                <a:gd name="T27" fmla="*/ 309 h 310"/>
                <a:gd name="T28" fmla="*/ 155 w 320"/>
                <a:gd name="T29" fmla="*/ 309 h 310"/>
                <a:gd name="T30" fmla="*/ 160 w 320"/>
                <a:gd name="T31" fmla="*/ 310 h 310"/>
                <a:gd name="T32" fmla="*/ 160 w 320"/>
                <a:gd name="T33" fmla="*/ 310 h 310"/>
                <a:gd name="T34" fmla="*/ 160 w 320"/>
                <a:gd name="T35" fmla="*/ 310 h 310"/>
                <a:gd name="T36" fmla="*/ 160 w 320"/>
                <a:gd name="T37" fmla="*/ 310 h 310"/>
                <a:gd name="T38" fmla="*/ 160 w 320"/>
                <a:gd name="T39" fmla="*/ 310 h 310"/>
                <a:gd name="T40" fmla="*/ 163 w 320"/>
                <a:gd name="T41" fmla="*/ 309 h 310"/>
                <a:gd name="T42" fmla="*/ 164 w 320"/>
                <a:gd name="T43" fmla="*/ 309 h 310"/>
                <a:gd name="T44" fmla="*/ 313 w 320"/>
                <a:gd name="T45" fmla="*/ 245 h 310"/>
                <a:gd name="T46" fmla="*/ 320 w 320"/>
                <a:gd name="T47" fmla="*/ 235 h 310"/>
                <a:gd name="T48" fmla="*/ 320 w 320"/>
                <a:gd name="T49" fmla="*/ 75 h 310"/>
                <a:gd name="T50" fmla="*/ 319 w 320"/>
                <a:gd name="T51" fmla="*/ 71 h 310"/>
                <a:gd name="T52" fmla="*/ 160 w 320"/>
                <a:gd name="T53" fmla="*/ 23 h 310"/>
                <a:gd name="T54" fmla="*/ 282 w 320"/>
                <a:gd name="T55" fmla="*/ 75 h 310"/>
                <a:gd name="T56" fmla="*/ 160 w 320"/>
                <a:gd name="T57" fmla="*/ 127 h 310"/>
                <a:gd name="T58" fmla="*/ 37 w 320"/>
                <a:gd name="T59" fmla="*/ 75 h 310"/>
                <a:gd name="T60" fmla="*/ 160 w 320"/>
                <a:gd name="T61" fmla="*/ 23 h 310"/>
                <a:gd name="T62" fmla="*/ 21 w 320"/>
                <a:gd name="T63" fmla="*/ 91 h 310"/>
                <a:gd name="T64" fmla="*/ 149 w 320"/>
                <a:gd name="T65" fmla="*/ 146 h 310"/>
                <a:gd name="T66" fmla="*/ 149 w 320"/>
                <a:gd name="T67" fmla="*/ 282 h 310"/>
                <a:gd name="T68" fmla="*/ 21 w 320"/>
                <a:gd name="T69" fmla="*/ 218 h 310"/>
                <a:gd name="T70" fmla="*/ 21 w 320"/>
                <a:gd name="T71" fmla="*/ 91 h 310"/>
                <a:gd name="T72" fmla="*/ 170 w 320"/>
                <a:gd name="T73" fmla="*/ 283 h 310"/>
                <a:gd name="T74" fmla="*/ 170 w 320"/>
                <a:gd name="T75" fmla="*/ 146 h 310"/>
                <a:gd name="T76" fmla="*/ 298 w 320"/>
                <a:gd name="T77" fmla="*/ 91 h 310"/>
                <a:gd name="T78" fmla="*/ 298 w 320"/>
                <a:gd name="T79" fmla="*/ 228 h 310"/>
                <a:gd name="T80" fmla="*/ 170 w 320"/>
                <a:gd name="T81" fmla="*/ 283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20" h="310">
                  <a:moveTo>
                    <a:pt x="319" y="71"/>
                  </a:moveTo>
                  <a:cubicBezTo>
                    <a:pt x="319" y="71"/>
                    <a:pt x="319" y="71"/>
                    <a:pt x="318" y="70"/>
                  </a:cubicBezTo>
                  <a:cubicBezTo>
                    <a:pt x="318" y="69"/>
                    <a:pt x="318" y="69"/>
                    <a:pt x="317" y="68"/>
                  </a:cubicBezTo>
                  <a:cubicBezTo>
                    <a:pt x="317" y="68"/>
                    <a:pt x="316" y="67"/>
                    <a:pt x="316" y="67"/>
                  </a:cubicBezTo>
                  <a:cubicBezTo>
                    <a:pt x="315" y="66"/>
                    <a:pt x="314" y="66"/>
                    <a:pt x="313" y="65"/>
                  </a:cubicBezTo>
                  <a:cubicBezTo>
                    <a:pt x="313" y="65"/>
                    <a:pt x="313" y="65"/>
                    <a:pt x="313" y="65"/>
                  </a:cubicBezTo>
                  <a:cubicBezTo>
                    <a:pt x="313" y="65"/>
                    <a:pt x="313" y="65"/>
                    <a:pt x="313" y="65"/>
                  </a:cubicBezTo>
                  <a:cubicBezTo>
                    <a:pt x="164" y="1"/>
                    <a:pt x="164" y="1"/>
                    <a:pt x="164" y="1"/>
                  </a:cubicBezTo>
                  <a:cubicBezTo>
                    <a:pt x="161" y="0"/>
                    <a:pt x="158" y="0"/>
                    <a:pt x="155" y="1"/>
                  </a:cubicBezTo>
                  <a:cubicBezTo>
                    <a:pt x="6" y="65"/>
                    <a:pt x="6" y="65"/>
                    <a:pt x="6" y="65"/>
                  </a:cubicBezTo>
                  <a:cubicBezTo>
                    <a:pt x="2" y="67"/>
                    <a:pt x="0" y="71"/>
                    <a:pt x="0" y="75"/>
                  </a:cubicBezTo>
                  <a:cubicBezTo>
                    <a:pt x="0" y="224"/>
                    <a:pt x="0" y="224"/>
                    <a:pt x="0" y="224"/>
                  </a:cubicBezTo>
                  <a:cubicBezTo>
                    <a:pt x="0" y="228"/>
                    <a:pt x="2" y="232"/>
                    <a:pt x="6" y="234"/>
                  </a:cubicBezTo>
                  <a:cubicBezTo>
                    <a:pt x="155" y="309"/>
                    <a:pt x="155" y="309"/>
                    <a:pt x="155" y="309"/>
                  </a:cubicBezTo>
                  <a:cubicBezTo>
                    <a:pt x="155" y="309"/>
                    <a:pt x="155" y="309"/>
                    <a:pt x="155" y="309"/>
                  </a:cubicBezTo>
                  <a:cubicBezTo>
                    <a:pt x="157" y="309"/>
                    <a:pt x="158" y="310"/>
                    <a:pt x="160" y="310"/>
                  </a:cubicBezTo>
                  <a:cubicBezTo>
                    <a:pt x="160" y="310"/>
                    <a:pt x="160" y="310"/>
                    <a:pt x="160" y="310"/>
                  </a:cubicBezTo>
                  <a:cubicBezTo>
                    <a:pt x="160" y="310"/>
                    <a:pt x="160" y="310"/>
                    <a:pt x="160" y="310"/>
                  </a:cubicBezTo>
                  <a:cubicBezTo>
                    <a:pt x="160" y="310"/>
                    <a:pt x="160" y="310"/>
                    <a:pt x="160" y="310"/>
                  </a:cubicBezTo>
                  <a:cubicBezTo>
                    <a:pt x="160" y="310"/>
                    <a:pt x="160" y="310"/>
                    <a:pt x="160" y="310"/>
                  </a:cubicBezTo>
                  <a:cubicBezTo>
                    <a:pt x="161" y="310"/>
                    <a:pt x="162" y="309"/>
                    <a:pt x="163" y="309"/>
                  </a:cubicBezTo>
                  <a:cubicBezTo>
                    <a:pt x="164" y="309"/>
                    <a:pt x="164" y="309"/>
                    <a:pt x="164" y="309"/>
                  </a:cubicBezTo>
                  <a:cubicBezTo>
                    <a:pt x="313" y="245"/>
                    <a:pt x="313" y="245"/>
                    <a:pt x="313" y="245"/>
                  </a:cubicBezTo>
                  <a:cubicBezTo>
                    <a:pt x="317" y="243"/>
                    <a:pt x="320" y="239"/>
                    <a:pt x="320" y="235"/>
                  </a:cubicBezTo>
                  <a:cubicBezTo>
                    <a:pt x="320" y="75"/>
                    <a:pt x="320" y="75"/>
                    <a:pt x="320" y="75"/>
                  </a:cubicBezTo>
                  <a:cubicBezTo>
                    <a:pt x="320" y="74"/>
                    <a:pt x="319" y="72"/>
                    <a:pt x="319" y="71"/>
                  </a:cubicBezTo>
                  <a:close/>
                  <a:moveTo>
                    <a:pt x="160" y="23"/>
                  </a:moveTo>
                  <a:cubicBezTo>
                    <a:pt x="282" y="75"/>
                    <a:pt x="282" y="75"/>
                    <a:pt x="282" y="75"/>
                  </a:cubicBezTo>
                  <a:cubicBezTo>
                    <a:pt x="160" y="127"/>
                    <a:pt x="160" y="127"/>
                    <a:pt x="160" y="127"/>
                  </a:cubicBezTo>
                  <a:cubicBezTo>
                    <a:pt x="37" y="75"/>
                    <a:pt x="37" y="75"/>
                    <a:pt x="37" y="75"/>
                  </a:cubicBezTo>
                  <a:lnTo>
                    <a:pt x="160" y="23"/>
                  </a:lnTo>
                  <a:close/>
                  <a:moveTo>
                    <a:pt x="21" y="91"/>
                  </a:moveTo>
                  <a:cubicBezTo>
                    <a:pt x="149" y="146"/>
                    <a:pt x="149" y="146"/>
                    <a:pt x="149" y="146"/>
                  </a:cubicBezTo>
                  <a:cubicBezTo>
                    <a:pt x="149" y="282"/>
                    <a:pt x="149" y="282"/>
                    <a:pt x="149" y="282"/>
                  </a:cubicBezTo>
                  <a:cubicBezTo>
                    <a:pt x="21" y="218"/>
                    <a:pt x="21" y="218"/>
                    <a:pt x="21" y="218"/>
                  </a:cubicBezTo>
                  <a:lnTo>
                    <a:pt x="21" y="91"/>
                  </a:lnTo>
                  <a:close/>
                  <a:moveTo>
                    <a:pt x="170" y="283"/>
                  </a:moveTo>
                  <a:cubicBezTo>
                    <a:pt x="170" y="146"/>
                    <a:pt x="170" y="146"/>
                    <a:pt x="170" y="146"/>
                  </a:cubicBezTo>
                  <a:cubicBezTo>
                    <a:pt x="298" y="91"/>
                    <a:pt x="298" y="91"/>
                    <a:pt x="298" y="91"/>
                  </a:cubicBezTo>
                  <a:cubicBezTo>
                    <a:pt x="298" y="228"/>
                    <a:pt x="298" y="228"/>
                    <a:pt x="298" y="228"/>
                  </a:cubicBezTo>
                  <a:lnTo>
                    <a:pt x="170" y="283"/>
                  </a:lnTo>
                  <a:close/>
                </a:path>
              </a:pathLst>
            </a:custGeom>
            <a:solidFill>
              <a:sysClr val="window" lastClr="FFFFFF">
                <a:lumMod val="75000"/>
              </a:sys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Open Sans"/>
                <a:ea typeface="+mn-ea"/>
                <a:cs typeface="+mn-cs"/>
              </a:endParaRPr>
            </a:p>
          </p:txBody>
        </p:sp>
        <p:sp>
          <p:nvSpPr>
            <p:cNvPr id="547" name="Freeform 29"/>
            <p:cNvSpPr>
              <a:spLocks noEditPoints="1"/>
            </p:cNvSpPr>
            <p:nvPr/>
          </p:nvSpPr>
          <p:spPr bwMode="auto">
            <a:xfrm>
              <a:off x="6268711" y="3276136"/>
              <a:ext cx="177809" cy="172252"/>
            </a:xfrm>
            <a:custGeom>
              <a:avLst/>
              <a:gdLst>
                <a:gd name="T0" fmla="*/ 319 w 320"/>
                <a:gd name="T1" fmla="*/ 71 h 310"/>
                <a:gd name="T2" fmla="*/ 318 w 320"/>
                <a:gd name="T3" fmla="*/ 70 h 310"/>
                <a:gd name="T4" fmla="*/ 317 w 320"/>
                <a:gd name="T5" fmla="*/ 68 h 310"/>
                <a:gd name="T6" fmla="*/ 316 w 320"/>
                <a:gd name="T7" fmla="*/ 67 h 310"/>
                <a:gd name="T8" fmla="*/ 313 w 320"/>
                <a:gd name="T9" fmla="*/ 65 h 310"/>
                <a:gd name="T10" fmla="*/ 313 w 320"/>
                <a:gd name="T11" fmla="*/ 65 h 310"/>
                <a:gd name="T12" fmla="*/ 313 w 320"/>
                <a:gd name="T13" fmla="*/ 65 h 310"/>
                <a:gd name="T14" fmla="*/ 164 w 320"/>
                <a:gd name="T15" fmla="*/ 1 h 310"/>
                <a:gd name="T16" fmla="*/ 155 w 320"/>
                <a:gd name="T17" fmla="*/ 1 h 310"/>
                <a:gd name="T18" fmla="*/ 6 w 320"/>
                <a:gd name="T19" fmla="*/ 65 h 310"/>
                <a:gd name="T20" fmla="*/ 0 w 320"/>
                <a:gd name="T21" fmla="*/ 75 h 310"/>
                <a:gd name="T22" fmla="*/ 0 w 320"/>
                <a:gd name="T23" fmla="*/ 224 h 310"/>
                <a:gd name="T24" fmla="*/ 6 w 320"/>
                <a:gd name="T25" fmla="*/ 234 h 310"/>
                <a:gd name="T26" fmla="*/ 155 w 320"/>
                <a:gd name="T27" fmla="*/ 309 h 310"/>
                <a:gd name="T28" fmla="*/ 155 w 320"/>
                <a:gd name="T29" fmla="*/ 309 h 310"/>
                <a:gd name="T30" fmla="*/ 160 w 320"/>
                <a:gd name="T31" fmla="*/ 310 h 310"/>
                <a:gd name="T32" fmla="*/ 160 w 320"/>
                <a:gd name="T33" fmla="*/ 310 h 310"/>
                <a:gd name="T34" fmla="*/ 160 w 320"/>
                <a:gd name="T35" fmla="*/ 310 h 310"/>
                <a:gd name="T36" fmla="*/ 160 w 320"/>
                <a:gd name="T37" fmla="*/ 310 h 310"/>
                <a:gd name="T38" fmla="*/ 160 w 320"/>
                <a:gd name="T39" fmla="*/ 310 h 310"/>
                <a:gd name="T40" fmla="*/ 163 w 320"/>
                <a:gd name="T41" fmla="*/ 309 h 310"/>
                <a:gd name="T42" fmla="*/ 164 w 320"/>
                <a:gd name="T43" fmla="*/ 309 h 310"/>
                <a:gd name="T44" fmla="*/ 313 w 320"/>
                <a:gd name="T45" fmla="*/ 245 h 310"/>
                <a:gd name="T46" fmla="*/ 320 w 320"/>
                <a:gd name="T47" fmla="*/ 235 h 310"/>
                <a:gd name="T48" fmla="*/ 320 w 320"/>
                <a:gd name="T49" fmla="*/ 75 h 310"/>
                <a:gd name="T50" fmla="*/ 319 w 320"/>
                <a:gd name="T51" fmla="*/ 71 h 310"/>
                <a:gd name="T52" fmla="*/ 160 w 320"/>
                <a:gd name="T53" fmla="*/ 23 h 310"/>
                <a:gd name="T54" fmla="*/ 282 w 320"/>
                <a:gd name="T55" fmla="*/ 75 h 310"/>
                <a:gd name="T56" fmla="*/ 160 w 320"/>
                <a:gd name="T57" fmla="*/ 127 h 310"/>
                <a:gd name="T58" fmla="*/ 37 w 320"/>
                <a:gd name="T59" fmla="*/ 75 h 310"/>
                <a:gd name="T60" fmla="*/ 160 w 320"/>
                <a:gd name="T61" fmla="*/ 23 h 310"/>
                <a:gd name="T62" fmla="*/ 21 w 320"/>
                <a:gd name="T63" fmla="*/ 91 h 310"/>
                <a:gd name="T64" fmla="*/ 149 w 320"/>
                <a:gd name="T65" fmla="*/ 146 h 310"/>
                <a:gd name="T66" fmla="*/ 149 w 320"/>
                <a:gd name="T67" fmla="*/ 282 h 310"/>
                <a:gd name="T68" fmla="*/ 21 w 320"/>
                <a:gd name="T69" fmla="*/ 218 h 310"/>
                <a:gd name="T70" fmla="*/ 21 w 320"/>
                <a:gd name="T71" fmla="*/ 91 h 310"/>
                <a:gd name="T72" fmla="*/ 170 w 320"/>
                <a:gd name="T73" fmla="*/ 283 h 310"/>
                <a:gd name="T74" fmla="*/ 170 w 320"/>
                <a:gd name="T75" fmla="*/ 146 h 310"/>
                <a:gd name="T76" fmla="*/ 298 w 320"/>
                <a:gd name="T77" fmla="*/ 91 h 310"/>
                <a:gd name="T78" fmla="*/ 298 w 320"/>
                <a:gd name="T79" fmla="*/ 228 h 310"/>
                <a:gd name="T80" fmla="*/ 170 w 320"/>
                <a:gd name="T81" fmla="*/ 283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20" h="310">
                  <a:moveTo>
                    <a:pt x="319" y="71"/>
                  </a:moveTo>
                  <a:cubicBezTo>
                    <a:pt x="319" y="71"/>
                    <a:pt x="319" y="71"/>
                    <a:pt x="318" y="70"/>
                  </a:cubicBezTo>
                  <a:cubicBezTo>
                    <a:pt x="318" y="69"/>
                    <a:pt x="318" y="69"/>
                    <a:pt x="317" y="68"/>
                  </a:cubicBezTo>
                  <a:cubicBezTo>
                    <a:pt x="317" y="68"/>
                    <a:pt x="316" y="67"/>
                    <a:pt x="316" y="67"/>
                  </a:cubicBezTo>
                  <a:cubicBezTo>
                    <a:pt x="315" y="66"/>
                    <a:pt x="314" y="66"/>
                    <a:pt x="313" y="65"/>
                  </a:cubicBezTo>
                  <a:cubicBezTo>
                    <a:pt x="313" y="65"/>
                    <a:pt x="313" y="65"/>
                    <a:pt x="313" y="65"/>
                  </a:cubicBezTo>
                  <a:cubicBezTo>
                    <a:pt x="313" y="65"/>
                    <a:pt x="313" y="65"/>
                    <a:pt x="313" y="65"/>
                  </a:cubicBezTo>
                  <a:cubicBezTo>
                    <a:pt x="164" y="1"/>
                    <a:pt x="164" y="1"/>
                    <a:pt x="164" y="1"/>
                  </a:cubicBezTo>
                  <a:cubicBezTo>
                    <a:pt x="161" y="0"/>
                    <a:pt x="158" y="0"/>
                    <a:pt x="155" y="1"/>
                  </a:cubicBezTo>
                  <a:cubicBezTo>
                    <a:pt x="6" y="65"/>
                    <a:pt x="6" y="65"/>
                    <a:pt x="6" y="65"/>
                  </a:cubicBezTo>
                  <a:cubicBezTo>
                    <a:pt x="2" y="67"/>
                    <a:pt x="0" y="71"/>
                    <a:pt x="0" y="75"/>
                  </a:cubicBezTo>
                  <a:cubicBezTo>
                    <a:pt x="0" y="224"/>
                    <a:pt x="0" y="224"/>
                    <a:pt x="0" y="224"/>
                  </a:cubicBezTo>
                  <a:cubicBezTo>
                    <a:pt x="0" y="228"/>
                    <a:pt x="2" y="232"/>
                    <a:pt x="6" y="234"/>
                  </a:cubicBezTo>
                  <a:cubicBezTo>
                    <a:pt x="155" y="309"/>
                    <a:pt x="155" y="309"/>
                    <a:pt x="155" y="309"/>
                  </a:cubicBezTo>
                  <a:cubicBezTo>
                    <a:pt x="155" y="309"/>
                    <a:pt x="155" y="309"/>
                    <a:pt x="155" y="309"/>
                  </a:cubicBezTo>
                  <a:cubicBezTo>
                    <a:pt x="157" y="309"/>
                    <a:pt x="158" y="310"/>
                    <a:pt x="160" y="310"/>
                  </a:cubicBezTo>
                  <a:cubicBezTo>
                    <a:pt x="160" y="310"/>
                    <a:pt x="160" y="310"/>
                    <a:pt x="160" y="310"/>
                  </a:cubicBezTo>
                  <a:cubicBezTo>
                    <a:pt x="160" y="310"/>
                    <a:pt x="160" y="310"/>
                    <a:pt x="160" y="310"/>
                  </a:cubicBezTo>
                  <a:cubicBezTo>
                    <a:pt x="160" y="310"/>
                    <a:pt x="160" y="310"/>
                    <a:pt x="160" y="310"/>
                  </a:cubicBezTo>
                  <a:cubicBezTo>
                    <a:pt x="160" y="310"/>
                    <a:pt x="160" y="310"/>
                    <a:pt x="160" y="310"/>
                  </a:cubicBezTo>
                  <a:cubicBezTo>
                    <a:pt x="161" y="310"/>
                    <a:pt x="162" y="309"/>
                    <a:pt x="163" y="309"/>
                  </a:cubicBezTo>
                  <a:cubicBezTo>
                    <a:pt x="164" y="309"/>
                    <a:pt x="164" y="309"/>
                    <a:pt x="164" y="309"/>
                  </a:cubicBezTo>
                  <a:cubicBezTo>
                    <a:pt x="313" y="245"/>
                    <a:pt x="313" y="245"/>
                    <a:pt x="313" y="245"/>
                  </a:cubicBezTo>
                  <a:cubicBezTo>
                    <a:pt x="317" y="243"/>
                    <a:pt x="320" y="239"/>
                    <a:pt x="320" y="235"/>
                  </a:cubicBezTo>
                  <a:cubicBezTo>
                    <a:pt x="320" y="75"/>
                    <a:pt x="320" y="75"/>
                    <a:pt x="320" y="75"/>
                  </a:cubicBezTo>
                  <a:cubicBezTo>
                    <a:pt x="320" y="74"/>
                    <a:pt x="319" y="72"/>
                    <a:pt x="319" y="71"/>
                  </a:cubicBezTo>
                  <a:close/>
                  <a:moveTo>
                    <a:pt x="160" y="23"/>
                  </a:moveTo>
                  <a:cubicBezTo>
                    <a:pt x="282" y="75"/>
                    <a:pt x="282" y="75"/>
                    <a:pt x="282" y="75"/>
                  </a:cubicBezTo>
                  <a:cubicBezTo>
                    <a:pt x="160" y="127"/>
                    <a:pt x="160" y="127"/>
                    <a:pt x="160" y="127"/>
                  </a:cubicBezTo>
                  <a:cubicBezTo>
                    <a:pt x="37" y="75"/>
                    <a:pt x="37" y="75"/>
                    <a:pt x="37" y="75"/>
                  </a:cubicBezTo>
                  <a:lnTo>
                    <a:pt x="160" y="23"/>
                  </a:lnTo>
                  <a:close/>
                  <a:moveTo>
                    <a:pt x="21" y="91"/>
                  </a:moveTo>
                  <a:cubicBezTo>
                    <a:pt x="149" y="146"/>
                    <a:pt x="149" y="146"/>
                    <a:pt x="149" y="146"/>
                  </a:cubicBezTo>
                  <a:cubicBezTo>
                    <a:pt x="149" y="282"/>
                    <a:pt x="149" y="282"/>
                    <a:pt x="149" y="282"/>
                  </a:cubicBezTo>
                  <a:cubicBezTo>
                    <a:pt x="21" y="218"/>
                    <a:pt x="21" y="218"/>
                    <a:pt x="21" y="218"/>
                  </a:cubicBezTo>
                  <a:lnTo>
                    <a:pt x="21" y="91"/>
                  </a:lnTo>
                  <a:close/>
                  <a:moveTo>
                    <a:pt x="170" y="283"/>
                  </a:moveTo>
                  <a:cubicBezTo>
                    <a:pt x="170" y="146"/>
                    <a:pt x="170" y="146"/>
                    <a:pt x="170" y="146"/>
                  </a:cubicBezTo>
                  <a:cubicBezTo>
                    <a:pt x="298" y="91"/>
                    <a:pt x="298" y="91"/>
                    <a:pt x="298" y="91"/>
                  </a:cubicBezTo>
                  <a:cubicBezTo>
                    <a:pt x="298" y="228"/>
                    <a:pt x="298" y="228"/>
                    <a:pt x="298" y="228"/>
                  </a:cubicBezTo>
                  <a:lnTo>
                    <a:pt x="170" y="283"/>
                  </a:lnTo>
                  <a:close/>
                </a:path>
              </a:pathLst>
            </a:custGeom>
            <a:solidFill>
              <a:sysClr val="window" lastClr="FFFFFF">
                <a:lumMod val="75000"/>
              </a:sys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Open Sans"/>
                <a:ea typeface="+mn-ea"/>
                <a:cs typeface="+mn-cs"/>
              </a:endParaRPr>
            </a:p>
          </p:txBody>
        </p:sp>
        <p:sp>
          <p:nvSpPr>
            <p:cNvPr id="548" name="Freeform 29"/>
            <p:cNvSpPr>
              <a:spLocks noEditPoints="1"/>
            </p:cNvSpPr>
            <p:nvPr/>
          </p:nvSpPr>
          <p:spPr bwMode="auto">
            <a:xfrm>
              <a:off x="6268711" y="3475229"/>
              <a:ext cx="177809" cy="172252"/>
            </a:xfrm>
            <a:custGeom>
              <a:avLst/>
              <a:gdLst>
                <a:gd name="T0" fmla="*/ 319 w 320"/>
                <a:gd name="T1" fmla="*/ 71 h 310"/>
                <a:gd name="T2" fmla="*/ 318 w 320"/>
                <a:gd name="T3" fmla="*/ 70 h 310"/>
                <a:gd name="T4" fmla="*/ 317 w 320"/>
                <a:gd name="T5" fmla="*/ 68 h 310"/>
                <a:gd name="T6" fmla="*/ 316 w 320"/>
                <a:gd name="T7" fmla="*/ 67 h 310"/>
                <a:gd name="T8" fmla="*/ 313 w 320"/>
                <a:gd name="T9" fmla="*/ 65 h 310"/>
                <a:gd name="T10" fmla="*/ 313 w 320"/>
                <a:gd name="T11" fmla="*/ 65 h 310"/>
                <a:gd name="T12" fmla="*/ 313 w 320"/>
                <a:gd name="T13" fmla="*/ 65 h 310"/>
                <a:gd name="T14" fmla="*/ 164 w 320"/>
                <a:gd name="T15" fmla="*/ 1 h 310"/>
                <a:gd name="T16" fmla="*/ 155 w 320"/>
                <a:gd name="T17" fmla="*/ 1 h 310"/>
                <a:gd name="T18" fmla="*/ 6 w 320"/>
                <a:gd name="T19" fmla="*/ 65 h 310"/>
                <a:gd name="T20" fmla="*/ 0 w 320"/>
                <a:gd name="T21" fmla="*/ 75 h 310"/>
                <a:gd name="T22" fmla="*/ 0 w 320"/>
                <a:gd name="T23" fmla="*/ 224 h 310"/>
                <a:gd name="T24" fmla="*/ 6 w 320"/>
                <a:gd name="T25" fmla="*/ 234 h 310"/>
                <a:gd name="T26" fmla="*/ 155 w 320"/>
                <a:gd name="T27" fmla="*/ 309 h 310"/>
                <a:gd name="T28" fmla="*/ 155 w 320"/>
                <a:gd name="T29" fmla="*/ 309 h 310"/>
                <a:gd name="T30" fmla="*/ 160 w 320"/>
                <a:gd name="T31" fmla="*/ 310 h 310"/>
                <a:gd name="T32" fmla="*/ 160 w 320"/>
                <a:gd name="T33" fmla="*/ 310 h 310"/>
                <a:gd name="T34" fmla="*/ 160 w 320"/>
                <a:gd name="T35" fmla="*/ 310 h 310"/>
                <a:gd name="T36" fmla="*/ 160 w 320"/>
                <a:gd name="T37" fmla="*/ 310 h 310"/>
                <a:gd name="T38" fmla="*/ 160 w 320"/>
                <a:gd name="T39" fmla="*/ 310 h 310"/>
                <a:gd name="T40" fmla="*/ 163 w 320"/>
                <a:gd name="T41" fmla="*/ 309 h 310"/>
                <a:gd name="T42" fmla="*/ 164 w 320"/>
                <a:gd name="T43" fmla="*/ 309 h 310"/>
                <a:gd name="T44" fmla="*/ 313 w 320"/>
                <a:gd name="T45" fmla="*/ 245 h 310"/>
                <a:gd name="T46" fmla="*/ 320 w 320"/>
                <a:gd name="T47" fmla="*/ 235 h 310"/>
                <a:gd name="T48" fmla="*/ 320 w 320"/>
                <a:gd name="T49" fmla="*/ 75 h 310"/>
                <a:gd name="T50" fmla="*/ 319 w 320"/>
                <a:gd name="T51" fmla="*/ 71 h 310"/>
                <a:gd name="T52" fmla="*/ 160 w 320"/>
                <a:gd name="T53" fmla="*/ 23 h 310"/>
                <a:gd name="T54" fmla="*/ 282 w 320"/>
                <a:gd name="T55" fmla="*/ 75 h 310"/>
                <a:gd name="T56" fmla="*/ 160 w 320"/>
                <a:gd name="T57" fmla="*/ 127 h 310"/>
                <a:gd name="T58" fmla="*/ 37 w 320"/>
                <a:gd name="T59" fmla="*/ 75 h 310"/>
                <a:gd name="T60" fmla="*/ 160 w 320"/>
                <a:gd name="T61" fmla="*/ 23 h 310"/>
                <a:gd name="T62" fmla="*/ 21 w 320"/>
                <a:gd name="T63" fmla="*/ 91 h 310"/>
                <a:gd name="T64" fmla="*/ 149 w 320"/>
                <a:gd name="T65" fmla="*/ 146 h 310"/>
                <a:gd name="T66" fmla="*/ 149 w 320"/>
                <a:gd name="T67" fmla="*/ 282 h 310"/>
                <a:gd name="T68" fmla="*/ 21 w 320"/>
                <a:gd name="T69" fmla="*/ 218 h 310"/>
                <a:gd name="T70" fmla="*/ 21 w 320"/>
                <a:gd name="T71" fmla="*/ 91 h 310"/>
                <a:gd name="T72" fmla="*/ 170 w 320"/>
                <a:gd name="T73" fmla="*/ 283 h 310"/>
                <a:gd name="T74" fmla="*/ 170 w 320"/>
                <a:gd name="T75" fmla="*/ 146 h 310"/>
                <a:gd name="T76" fmla="*/ 298 w 320"/>
                <a:gd name="T77" fmla="*/ 91 h 310"/>
                <a:gd name="T78" fmla="*/ 298 w 320"/>
                <a:gd name="T79" fmla="*/ 228 h 310"/>
                <a:gd name="T80" fmla="*/ 170 w 320"/>
                <a:gd name="T81" fmla="*/ 283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20" h="310">
                  <a:moveTo>
                    <a:pt x="319" y="71"/>
                  </a:moveTo>
                  <a:cubicBezTo>
                    <a:pt x="319" y="71"/>
                    <a:pt x="319" y="71"/>
                    <a:pt x="318" y="70"/>
                  </a:cubicBezTo>
                  <a:cubicBezTo>
                    <a:pt x="318" y="69"/>
                    <a:pt x="318" y="69"/>
                    <a:pt x="317" y="68"/>
                  </a:cubicBezTo>
                  <a:cubicBezTo>
                    <a:pt x="317" y="68"/>
                    <a:pt x="316" y="67"/>
                    <a:pt x="316" y="67"/>
                  </a:cubicBezTo>
                  <a:cubicBezTo>
                    <a:pt x="315" y="66"/>
                    <a:pt x="314" y="66"/>
                    <a:pt x="313" y="65"/>
                  </a:cubicBezTo>
                  <a:cubicBezTo>
                    <a:pt x="313" y="65"/>
                    <a:pt x="313" y="65"/>
                    <a:pt x="313" y="65"/>
                  </a:cubicBezTo>
                  <a:cubicBezTo>
                    <a:pt x="313" y="65"/>
                    <a:pt x="313" y="65"/>
                    <a:pt x="313" y="65"/>
                  </a:cubicBezTo>
                  <a:cubicBezTo>
                    <a:pt x="164" y="1"/>
                    <a:pt x="164" y="1"/>
                    <a:pt x="164" y="1"/>
                  </a:cubicBezTo>
                  <a:cubicBezTo>
                    <a:pt x="161" y="0"/>
                    <a:pt x="158" y="0"/>
                    <a:pt x="155" y="1"/>
                  </a:cubicBezTo>
                  <a:cubicBezTo>
                    <a:pt x="6" y="65"/>
                    <a:pt x="6" y="65"/>
                    <a:pt x="6" y="65"/>
                  </a:cubicBezTo>
                  <a:cubicBezTo>
                    <a:pt x="2" y="67"/>
                    <a:pt x="0" y="71"/>
                    <a:pt x="0" y="75"/>
                  </a:cubicBezTo>
                  <a:cubicBezTo>
                    <a:pt x="0" y="224"/>
                    <a:pt x="0" y="224"/>
                    <a:pt x="0" y="224"/>
                  </a:cubicBezTo>
                  <a:cubicBezTo>
                    <a:pt x="0" y="228"/>
                    <a:pt x="2" y="232"/>
                    <a:pt x="6" y="234"/>
                  </a:cubicBezTo>
                  <a:cubicBezTo>
                    <a:pt x="155" y="309"/>
                    <a:pt x="155" y="309"/>
                    <a:pt x="155" y="309"/>
                  </a:cubicBezTo>
                  <a:cubicBezTo>
                    <a:pt x="155" y="309"/>
                    <a:pt x="155" y="309"/>
                    <a:pt x="155" y="309"/>
                  </a:cubicBezTo>
                  <a:cubicBezTo>
                    <a:pt x="157" y="309"/>
                    <a:pt x="158" y="310"/>
                    <a:pt x="160" y="310"/>
                  </a:cubicBezTo>
                  <a:cubicBezTo>
                    <a:pt x="160" y="310"/>
                    <a:pt x="160" y="310"/>
                    <a:pt x="160" y="310"/>
                  </a:cubicBezTo>
                  <a:cubicBezTo>
                    <a:pt x="160" y="310"/>
                    <a:pt x="160" y="310"/>
                    <a:pt x="160" y="310"/>
                  </a:cubicBezTo>
                  <a:cubicBezTo>
                    <a:pt x="160" y="310"/>
                    <a:pt x="160" y="310"/>
                    <a:pt x="160" y="310"/>
                  </a:cubicBezTo>
                  <a:cubicBezTo>
                    <a:pt x="160" y="310"/>
                    <a:pt x="160" y="310"/>
                    <a:pt x="160" y="310"/>
                  </a:cubicBezTo>
                  <a:cubicBezTo>
                    <a:pt x="161" y="310"/>
                    <a:pt x="162" y="309"/>
                    <a:pt x="163" y="309"/>
                  </a:cubicBezTo>
                  <a:cubicBezTo>
                    <a:pt x="164" y="309"/>
                    <a:pt x="164" y="309"/>
                    <a:pt x="164" y="309"/>
                  </a:cubicBezTo>
                  <a:cubicBezTo>
                    <a:pt x="313" y="245"/>
                    <a:pt x="313" y="245"/>
                    <a:pt x="313" y="245"/>
                  </a:cubicBezTo>
                  <a:cubicBezTo>
                    <a:pt x="317" y="243"/>
                    <a:pt x="320" y="239"/>
                    <a:pt x="320" y="235"/>
                  </a:cubicBezTo>
                  <a:cubicBezTo>
                    <a:pt x="320" y="75"/>
                    <a:pt x="320" y="75"/>
                    <a:pt x="320" y="75"/>
                  </a:cubicBezTo>
                  <a:cubicBezTo>
                    <a:pt x="320" y="74"/>
                    <a:pt x="319" y="72"/>
                    <a:pt x="319" y="71"/>
                  </a:cubicBezTo>
                  <a:close/>
                  <a:moveTo>
                    <a:pt x="160" y="23"/>
                  </a:moveTo>
                  <a:cubicBezTo>
                    <a:pt x="282" y="75"/>
                    <a:pt x="282" y="75"/>
                    <a:pt x="282" y="75"/>
                  </a:cubicBezTo>
                  <a:cubicBezTo>
                    <a:pt x="160" y="127"/>
                    <a:pt x="160" y="127"/>
                    <a:pt x="160" y="127"/>
                  </a:cubicBezTo>
                  <a:cubicBezTo>
                    <a:pt x="37" y="75"/>
                    <a:pt x="37" y="75"/>
                    <a:pt x="37" y="75"/>
                  </a:cubicBezTo>
                  <a:lnTo>
                    <a:pt x="160" y="23"/>
                  </a:lnTo>
                  <a:close/>
                  <a:moveTo>
                    <a:pt x="21" y="91"/>
                  </a:moveTo>
                  <a:cubicBezTo>
                    <a:pt x="149" y="146"/>
                    <a:pt x="149" y="146"/>
                    <a:pt x="149" y="146"/>
                  </a:cubicBezTo>
                  <a:cubicBezTo>
                    <a:pt x="149" y="282"/>
                    <a:pt x="149" y="282"/>
                    <a:pt x="149" y="282"/>
                  </a:cubicBezTo>
                  <a:cubicBezTo>
                    <a:pt x="21" y="218"/>
                    <a:pt x="21" y="218"/>
                    <a:pt x="21" y="218"/>
                  </a:cubicBezTo>
                  <a:lnTo>
                    <a:pt x="21" y="91"/>
                  </a:lnTo>
                  <a:close/>
                  <a:moveTo>
                    <a:pt x="170" y="283"/>
                  </a:moveTo>
                  <a:cubicBezTo>
                    <a:pt x="170" y="146"/>
                    <a:pt x="170" y="146"/>
                    <a:pt x="170" y="146"/>
                  </a:cubicBezTo>
                  <a:cubicBezTo>
                    <a:pt x="298" y="91"/>
                    <a:pt x="298" y="91"/>
                    <a:pt x="298" y="91"/>
                  </a:cubicBezTo>
                  <a:cubicBezTo>
                    <a:pt x="298" y="228"/>
                    <a:pt x="298" y="228"/>
                    <a:pt x="298" y="228"/>
                  </a:cubicBezTo>
                  <a:lnTo>
                    <a:pt x="170" y="283"/>
                  </a:lnTo>
                  <a:close/>
                </a:path>
              </a:pathLst>
            </a:custGeom>
            <a:solidFill>
              <a:sysClr val="window" lastClr="FFFFFF">
                <a:lumMod val="75000"/>
              </a:sys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Open Sans"/>
                <a:ea typeface="+mn-ea"/>
                <a:cs typeface="+mn-cs"/>
              </a:endParaRPr>
            </a:p>
          </p:txBody>
        </p:sp>
        <p:sp>
          <p:nvSpPr>
            <p:cNvPr id="549" name="Freeform 29"/>
            <p:cNvSpPr>
              <a:spLocks noEditPoints="1"/>
            </p:cNvSpPr>
            <p:nvPr/>
          </p:nvSpPr>
          <p:spPr bwMode="auto">
            <a:xfrm>
              <a:off x="6268711" y="3674322"/>
              <a:ext cx="177809" cy="172252"/>
            </a:xfrm>
            <a:custGeom>
              <a:avLst/>
              <a:gdLst>
                <a:gd name="T0" fmla="*/ 319 w 320"/>
                <a:gd name="T1" fmla="*/ 71 h 310"/>
                <a:gd name="T2" fmla="*/ 318 w 320"/>
                <a:gd name="T3" fmla="*/ 70 h 310"/>
                <a:gd name="T4" fmla="*/ 317 w 320"/>
                <a:gd name="T5" fmla="*/ 68 h 310"/>
                <a:gd name="T6" fmla="*/ 316 w 320"/>
                <a:gd name="T7" fmla="*/ 67 h 310"/>
                <a:gd name="T8" fmla="*/ 313 w 320"/>
                <a:gd name="T9" fmla="*/ 65 h 310"/>
                <a:gd name="T10" fmla="*/ 313 w 320"/>
                <a:gd name="T11" fmla="*/ 65 h 310"/>
                <a:gd name="T12" fmla="*/ 313 w 320"/>
                <a:gd name="T13" fmla="*/ 65 h 310"/>
                <a:gd name="T14" fmla="*/ 164 w 320"/>
                <a:gd name="T15" fmla="*/ 1 h 310"/>
                <a:gd name="T16" fmla="*/ 155 w 320"/>
                <a:gd name="T17" fmla="*/ 1 h 310"/>
                <a:gd name="T18" fmla="*/ 6 w 320"/>
                <a:gd name="T19" fmla="*/ 65 h 310"/>
                <a:gd name="T20" fmla="*/ 0 w 320"/>
                <a:gd name="T21" fmla="*/ 75 h 310"/>
                <a:gd name="T22" fmla="*/ 0 w 320"/>
                <a:gd name="T23" fmla="*/ 224 h 310"/>
                <a:gd name="T24" fmla="*/ 6 w 320"/>
                <a:gd name="T25" fmla="*/ 234 h 310"/>
                <a:gd name="T26" fmla="*/ 155 w 320"/>
                <a:gd name="T27" fmla="*/ 309 h 310"/>
                <a:gd name="T28" fmla="*/ 155 w 320"/>
                <a:gd name="T29" fmla="*/ 309 h 310"/>
                <a:gd name="T30" fmla="*/ 160 w 320"/>
                <a:gd name="T31" fmla="*/ 310 h 310"/>
                <a:gd name="T32" fmla="*/ 160 w 320"/>
                <a:gd name="T33" fmla="*/ 310 h 310"/>
                <a:gd name="T34" fmla="*/ 160 w 320"/>
                <a:gd name="T35" fmla="*/ 310 h 310"/>
                <a:gd name="T36" fmla="*/ 160 w 320"/>
                <a:gd name="T37" fmla="*/ 310 h 310"/>
                <a:gd name="T38" fmla="*/ 160 w 320"/>
                <a:gd name="T39" fmla="*/ 310 h 310"/>
                <a:gd name="T40" fmla="*/ 163 w 320"/>
                <a:gd name="T41" fmla="*/ 309 h 310"/>
                <a:gd name="T42" fmla="*/ 164 w 320"/>
                <a:gd name="T43" fmla="*/ 309 h 310"/>
                <a:gd name="T44" fmla="*/ 313 w 320"/>
                <a:gd name="T45" fmla="*/ 245 h 310"/>
                <a:gd name="T46" fmla="*/ 320 w 320"/>
                <a:gd name="T47" fmla="*/ 235 h 310"/>
                <a:gd name="T48" fmla="*/ 320 w 320"/>
                <a:gd name="T49" fmla="*/ 75 h 310"/>
                <a:gd name="T50" fmla="*/ 319 w 320"/>
                <a:gd name="T51" fmla="*/ 71 h 310"/>
                <a:gd name="T52" fmla="*/ 160 w 320"/>
                <a:gd name="T53" fmla="*/ 23 h 310"/>
                <a:gd name="T54" fmla="*/ 282 w 320"/>
                <a:gd name="T55" fmla="*/ 75 h 310"/>
                <a:gd name="T56" fmla="*/ 160 w 320"/>
                <a:gd name="T57" fmla="*/ 127 h 310"/>
                <a:gd name="T58" fmla="*/ 37 w 320"/>
                <a:gd name="T59" fmla="*/ 75 h 310"/>
                <a:gd name="T60" fmla="*/ 160 w 320"/>
                <a:gd name="T61" fmla="*/ 23 h 310"/>
                <a:gd name="T62" fmla="*/ 21 w 320"/>
                <a:gd name="T63" fmla="*/ 91 h 310"/>
                <a:gd name="T64" fmla="*/ 149 w 320"/>
                <a:gd name="T65" fmla="*/ 146 h 310"/>
                <a:gd name="T66" fmla="*/ 149 w 320"/>
                <a:gd name="T67" fmla="*/ 282 h 310"/>
                <a:gd name="T68" fmla="*/ 21 w 320"/>
                <a:gd name="T69" fmla="*/ 218 h 310"/>
                <a:gd name="T70" fmla="*/ 21 w 320"/>
                <a:gd name="T71" fmla="*/ 91 h 310"/>
                <a:gd name="T72" fmla="*/ 170 w 320"/>
                <a:gd name="T73" fmla="*/ 283 h 310"/>
                <a:gd name="T74" fmla="*/ 170 w 320"/>
                <a:gd name="T75" fmla="*/ 146 h 310"/>
                <a:gd name="T76" fmla="*/ 298 w 320"/>
                <a:gd name="T77" fmla="*/ 91 h 310"/>
                <a:gd name="T78" fmla="*/ 298 w 320"/>
                <a:gd name="T79" fmla="*/ 228 h 310"/>
                <a:gd name="T80" fmla="*/ 170 w 320"/>
                <a:gd name="T81" fmla="*/ 283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20" h="310">
                  <a:moveTo>
                    <a:pt x="319" y="71"/>
                  </a:moveTo>
                  <a:cubicBezTo>
                    <a:pt x="319" y="71"/>
                    <a:pt x="319" y="71"/>
                    <a:pt x="318" y="70"/>
                  </a:cubicBezTo>
                  <a:cubicBezTo>
                    <a:pt x="318" y="69"/>
                    <a:pt x="318" y="69"/>
                    <a:pt x="317" y="68"/>
                  </a:cubicBezTo>
                  <a:cubicBezTo>
                    <a:pt x="317" y="68"/>
                    <a:pt x="316" y="67"/>
                    <a:pt x="316" y="67"/>
                  </a:cubicBezTo>
                  <a:cubicBezTo>
                    <a:pt x="315" y="66"/>
                    <a:pt x="314" y="66"/>
                    <a:pt x="313" y="65"/>
                  </a:cubicBezTo>
                  <a:cubicBezTo>
                    <a:pt x="313" y="65"/>
                    <a:pt x="313" y="65"/>
                    <a:pt x="313" y="65"/>
                  </a:cubicBezTo>
                  <a:cubicBezTo>
                    <a:pt x="313" y="65"/>
                    <a:pt x="313" y="65"/>
                    <a:pt x="313" y="65"/>
                  </a:cubicBezTo>
                  <a:cubicBezTo>
                    <a:pt x="164" y="1"/>
                    <a:pt x="164" y="1"/>
                    <a:pt x="164" y="1"/>
                  </a:cubicBezTo>
                  <a:cubicBezTo>
                    <a:pt x="161" y="0"/>
                    <a:pt x="158" y="0"/>
                    <a:pt x="155" y="1"/>
                  </a:cubicBezTo>
                  <a:cubicBezTo>
                    <a:pt x="6" y="65"/>
                    <a:pt x="6" y="65"/>
                    <a:pt x="6" y="65"/>
                  </a:cubicBezTo>
                  <a:cubicBezTo>
                    <a:pt x="2" y="67"/>
                    <a:pt x="0" y="71"/>
                    <a:pt x="0" y="75"/>
                  </a:cubicBezTo>
                  <a:cubicBezTo>
                    <a:pt x="0" y="224"/>
                    <a:pt x="0" y="224"/>
                    <a:pt x="0" y="224"/>
                  </a:cubicBezTo>
                  <a:cubicBezTo>
                    <a:pt x="0" y="228"/>
                    <a:pt x="2" y="232"/>
                    <a:pt x="6" y="234"/>
                  </a:cubicBezTo>
                  <a:cubicBezTo>
                    <a:pt x="155" y="309"/>
                    <a:pt x="155" y="309"/>
                    <a:pt x="155" y="309"/>
                  </a:cubicBezTo>
                  <a:cubicBezTo>
                    <a:pt x="155" y="309"/>
                    <a:pt x="155" y="309"/>
                    <a:pt x="155" y="309"/>
                  </a:cubicBezTo>
                  <a:cubicBezTo>
                    <a:pt x="157" y="309"/>
                    <a:pt x="158" y="310"/>
                    <a:pt x="160" y="310"/>
                  </a:cubicBezTo>
                  <a:cubicBezTo>
                    <a:pt x="160" y="310"/>
                    <a:pt x="160" y="310"/>
                    <a:pt x="160" y="310"/>
                  </a:cubicBezTo>
                  <a:cubicBezTo>
                    <a:pt x="160" y="310"/>
                    <a:pt x="160" y="310"/>
                    <a:pt x="160" y="310"/>
                  </a:cubicBezTo>
                  <a:cubicBezTo>
                    <a:pt x="160" y="310"/>
                    <a:pt x="160" y="310"/>
                    <a:pt x="160" y="310"/>
                  </a:cubicBezTo>
                  <a:cubicBezTo>
                    <a:pt x="160" y="310"/>
                    <a:pt x="160" y="310"/>
                    <a:pt x="160" y="310"/>
                  </a:cubicBezTo>
                  <a:cubicBezTo>
                    <a:pt x="161" y="310"/>
                    <a:pt x="162" y="309"/>
                    <a:pt x="163" y="309"/>
                  </a:cubicBezTo>
                  <a:cubicBezTo>
                    <a:pt x="164" y="309"/>
                    <a:pt x="164" y="309"/>
                    <a:pt x="164" y="309"/>
                  </a:cubicBezTo>
                  <a:cubicBezTo>
                    <a:pt x="313" y="245"/>
                    <a:pt x="313" y="245"/>
                    <a:pt x="313" y="245"/>
                  </a:cubicBezTo>
                  <a:cubicBezTo>
                    <a:pt x="317" y="243"/>
                    <a:pt x="320" y="239"/>
                    <a:pt x="320" y="235"/>
                  </a:cubicBezTo>
                  <a:cubicBezTo>
                    <a:pt x="320" y="75"/>
                    <a:pt x="320" y="75"/>
                    <a:pt x="320" y="75"/>
                  </a:cubicBezTo>
                  <a:cubicBezTo>
                    <a:pt x="320" y="74"/>
                    <a:pt x="319" y="72"/>
                    <a:pt x="319" y="71"/>
                  </a:cubicBezTo>
                  <a:close/>
                  <a:moveTo>
                    <a:pt x="160" y="23"/>
                  </a:moveTo>
                  <a:cubicBezTo>
                    <a:pt x="282" y="75"/>
                    <a:pt x="282" y="75"/>
                    <a:pt x="282" y="75"/>
                  </a:cubicBezTo>
                  <a:cubicBezTo>
                    <a:pt x="160" y="127"/>
                    <a:pt x="160" y="127"/>
                    <a:pt x="160" y="127"/>
                  </a:cubicBezTo>
                  <a:cubicBezTo>
                    <a:pt x="37" y="75"/>
                    <a:pt x="37" y="75"/>
                    <a:pt x="37" y="75"/>
                  </a:cubicBezTo>
                  <a:lnTo>
                    <a:pt x="160" y="23"/>
                  </a:lnTo>
                  <a:close/>
                  <a:moveTo>
                    <a:pt x="21" y="91"/>
                  </a:moveTo>
                  <a:cubicBezTo>
                    <a:pt x="149" y="146"/>
                    <a:pt x="149" y="146"/>
                    <a:pt x="149" y="146"/>
                  </a:cubicBezTo>
                  <a:cubicBezTo>
                    <a:pt x="149" y="282"/>
                    <a:pt x="149" y="282"/>
                    <a:pt x="149" y="282"/>
                  </a:cubicBezTo>
                  <a:cubicBezTo>
                    <a:pt x="21" y="218"/>
                    <a:pt x="21" y="218"/>
                    <a:pt x="21" y="218"/>
                  </a:cubicBezTo>
                  <a:lnTo>
                    <a:pt x="21" y="91"/>
                  </a:lnTo>
                  <a:close/>
                  <a:moveTo>
                    <a:pt x="170" y="283"/>
                  </a:moveTo>
                  <a:cubicBezTo>
                    <a:pt x="170" y="146"/>
                    <a:pt x="170" y="146"/>
                    <a:pt x="170" y="146"/>
                  </a:cubicBezTo>
                  <a:cubicBezTo>
                    <a:pt x="298" y="91"/>
                    <a:pt x="298" y="91"/>
                    <a:pt x="298" y="91"/>
                  </a:cubicBezTo>
                  <a:cubicBezTo>
                    <a:pt x="298" y="228"/>
                    <a:pt x="298" y="228"/>
                    <a:pt x="298" y="228"/>
                  </a:cubicBezTo>
                  <a:lnTo>
                    <a:pt x="170" y="283"/>
                  </a:lnTo>
                  <a:close/>
                </a:path>
              </a:pathLst>
            </a:custGeom>
            <a:solidFill>
              <a:sysClr val="window" lastClr="FFFFFF">
                <a:lumMod val="75000"/>
              </a:sys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Open Sans"/>
                <a:ea typeface="+mn-ea"/>
                <a:cs typeface="+mn-cs"/>
              </a:endParaRPr>
            </a:p>
          </p:txBody>
        </p:sp>
        <p:sp>
          <p:nvSpPr>
            <p:cNvPr id="550" name="Freeform 29"/>
            <p:cNvSpPr>
              <a:spLocks noEditPoints="1"/>
            </p:cNvSpPr>
            <p:nvPr/>
          </p:nvSpPr>
          <p:spPr bwMode="auto">
            <a:xfrm>
              <a:off x="6268711" y="3873415"/>
              <a:ext cx="177809" cy="172252"/>
            </a:xfrm>
            <a:custGeom>
              <a:avLst/>
              <a:gdLst>
                <a:gd name="T0" fmla="*/ 319 w 320"/>
                <a:gd name="T1" fmla="*/ 71 h 310"/>
                <a:gd name="T2" fmla="*/ 318 w 320"/>
                <a:gd name="T3" fmla="*/ 70 h 310"/>
                <a:gd name="T4" fmla="*/ 317 w 320"/>
                <a:gd name="T5" fmla="*/ 68 h 310"/>
                <a:gd name="T6" fmla="*/ 316 w 320"/>
                <a:gd name="T7" fmla="*/ 67 h 310"/>
                <a:gd name="T8" fmla="*/ 313 w 320"/>
                <a:gd name="T9" fmla="*/ 65 h 310"/>
                <a:gd name="T10" fmla="*/ 313 w 320"/>
                <a:gd name="T11" fmla="*/ 65 h 310"/>
                <a:gd name="T12" fmla="*/ 313 w 320"/>
                <a:gd name="T13" fmla="*/ 65 h 310"/>
                <a:gd name="T14" fmla="*/ 164 w 320"/>
                <a:gd name="T15" fmla="*/ 1 h 310"/>
                <a:gd name="T16" fmla="*/ 155 w 320"/>
                <a:gd name="T17" fmla="*/ 1 h 310"/>
                <a:gd name="T18" fmla="*/ 6 w 320"/>
                <a:gd name="T19" fmla="*/ 65 h 310"/>
                <a:gd name="T20" fmla="*/ 0 w 320"/>
                <a:gd name="T21" fmla="*/ 75 h 310"/>
                <a:gd name="T22" fmla="*/ 0 w 320"/>
                <a:gd name="T23" fmla="*/ 224 h 310"/>
                <a:gd name="T24" fmla="*/ 6 w 320"/>
                <a:gd name="T25" fmla="*/ 234 h 310"/>
                <a:gd name="T26" fmla="*/ 155 w 320"/>
                <a:gd name="T27" fmla="*/ 309 h 310"/>
                <a:gd name="T28" fmla="*/ 155 w 320"/>
                <a:gd name="T29" fmla="*/ 309 h 310"/>
                <a:gd name="T30" fmla="*/ 160 w 320"/>
                <a:gd name="T31" fmla="*/ 310 h 310"/>
                <a:gd name="T32" fmla="*/ 160 w 320"/>
                <a:gd name="T33" fmla="*/ 310 h 310"/>
                <a:gd name="T34" fmla="*/ 160 w 320"/>
                <a:gd name="T35" fmla="*/ 310 h 310"/>
                <a:gd name="T36" fmla="*/ 160 w 320"/>
                <a:gd name="T37" fmla="*/ 310 h 310"/>
                <a:gd name="T38" fmla="*/ 160 w 320"/>
                <a:gd name="T39" fmla="*/ 310 h 310"/>
                <a:gd name="T40" fmla="*/ 163 w 320"/>
                <a:gd name="T41" fmla="*/ 309 h 310"/>
                <a:gd name="T42" fmla="*/ 164 w 320"/>
                <a:gd name="T43" fmla="*/ 309 h 310"/>
                <a:gd name="T44" fmla="*/ 313 w 320"/>
                <a:gd name="T45" fmla="*/ 245 h 310"/>
                <a:gd name="T46" fmla="*/ 320 w 320"/>
                <a:gd name="T47" fmla="*/ 235 h 310"/>
                <a:gd name="T48" fmla="*/ 320 w 320"/>
                <a:gd name="T49" fmla="*/ 75 h 310"/>
                <a:gd name="T50" fmla="*/ 319 w 320"/>
                <a:gd name="T51" fmla="*/ 71 h 310"/>
                <a:gd name="T52" fmla="*/ 160 w 320"/>
                <a:gd name="T53" fmla="*/ 23 h 310"/>
                <a:gd name="T54" fmla="*/ 282 w 320"/>
                <a:gd name="T55" fmla="*/ 75 h 310"/>
                <a:gd name="T56" fmla="*/ 160 w 320"/>
                <a:gd name="T57" fmla="*/ 127 h 310"/>
                <a:gd name="T58" fmla="*/ 37 w 320"/>
                <a:gd name="T59" fmla="*/ 75 h 310"/>
                <a:gd name="T60" fmla="*/ 160 w 320"/>
                <a:gd name="T61" fmla="*/ 23 h 310"/>
                <a:gd name="T62" fmla="*/ 21 w 320"/>
                <a:gd name="T63" fmla="*/ 91 h 310"/>
                <a:gd name="T64" fmla="*/ 149 w 320"/>
                <a:gd name="T65" fmla="*/ 146 h 310"/>
                <a:gd name="T66" fmla="*/ 149 w 320"/>
                <a:gd name="T67" fmla="*/ 282 h 310"/>
                <a:gd name="T68" fmla="*/ 21 w 320"/>
                <a:gd name="T69" fmla="*/ 218 h 310"/>
                <a:gd name="T70" fmla="*/ 21 w 320"/>
                <a:gd name="T71" fmla="*/ 91 h 310"/>
                <a:gd name="T72" fmla="*/ 170 w 320"/>
                <a:gd name="T73" fmla="*/ 283 h 310"/>
                <a:gd name="T74" fmla="*/ 170 w 320"/>
                <a:gd name="T75" fmla="*/ 146 h 310"/>
                <a:gd name="T76" fmla="*/ 298 w 320"/>
                <a:gd name="T77" fmla="*/ 91 h 310"/>
                <a:gd name="T78" fmla="*/ 298 w 320"/>
                <a:gd name="T79" fmla="*/ 228 h 310"/>
                <a:gd name="T80" fmla="*/ 170 w 320"/>
                <a:gd name="T81" fmla="*/ 283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20" h="310">
                  <a:moveTo>
                    <a:pt x="319" y="71"/>
                  </a:moveTo>
                  <a:cubicBezTo>
                    <a:pt x="319" y="71"/>
                    <a:pt x="319" y="71"/>
                    <a:pt x="318" y="70"/>
                  </a:cubicBezTo>
                  <a:cubicBezTo>
                    <a:pt x="318" y="69"/>
                    <a:pt x="318" y="69"/>
                    <a:pt x="317" y="68"/>
                  </a:cubicBezTo>
                  <a:cubicBezTo>
                    <a:pt x="317" y="68"/>
                    <a:pt x="316" y="67"/>
                    <a:pt x="316" y="67"/>
                  </a:cubicBezTo>
                  <a:cubicBezTo>
                    <a:pt x="315" y="66"/>
                    <a:pt x="314" y="66"/>
                    <a:pt x="313" y="65"/>
                  </a:cubicBezTo>
                  <a:cubicBezTo>
                    <a:pt x="313" y="65"/>
                    <a:pt x="313" y="65"/>
                    <a:pt x="313" y="65"/>
                  </a:cubicBezTo>
                  <a:cubicBezTo>
                    <a:pt x="313" y="65"/>
                    <a:pt x="313" y="65"/>
                    <a:pt x="313" y="65"/>
                  </a:cubicBezTo>
                  <a:cubicBezTo>
                    <a:pt x="164" y="1"/>
                    <a:pt x="164" y="1"/>
                    <a:pt x="164" y="1"/>
                  </a:cubicBezTo>
                  <a:cubicBezTo>
                    <a:pt x="161" y="0"/>
                    <a:pt x="158" y="0"/>
                    <a:pt x="155" y="1"/>
                  </a:cubicBezTo>
                  <a:cubicBezTo>
                    <a:pt x="6" y="65"/>
                    <a:pt x="6" y="65"/>
                    <a:pt x="6" y="65"/>
                  </a:cubicBezTo>
                  <a:cubicBezTo>
                    <a:pt x="2" y="67"/>
                    <a:pt x="0" y="71"/>
                    <a:pt x="0" y="75"/>
                  </a:cubicBezTo>
                  <a:cubicBezTo>
                    <a:pt x="0" y="224"/>
                    <a:pt x="0" y="224"/>
                    <a:pt x="0" y="224"/>
                  </a:cubicBezTo>
                  <a:cubicBezTo>
                    <a:pt x="0" y="228"/>
                    <a:pt x="2" y="232"/>
                    <a:pt x="6" y="234"/>
                  </a:cubicBezTo>
                  <a:cubicBezTo>
                    <a:pt x="155" y="309"/>
                    <a:pt x="155" y="309"/>
                    <a:pt x="155" y="309"/>
                  </a:cubicBezTo>
                  <a:cubicBezTo>
                    <a:pt x="155" y="309"/>
                    <a:pt x="155" y="309"/>
                    <a:pt x="155" y="309"/>
                  </a:cubicBezTo>
                  <a:cubicBezTo>
                    <a:pt x="157" y="309"/>
                    <a:pt x="158" y="310"/>
                    <a:pt x="160" y="310"/>
                  </a:cubicBezTo>
                  <a:cubicBezTo>
                    <a:pt x="160" y="310"/>
                    <a:pt x="160" y="310"/>
                    <a:pt x="160" y="310"/>
                  </a:cubicBezTo>
                  <a:cubicBezTo>
                    <a:pt x="160" y="310"/>
                    <a:pt x="160" y="310"/>
                    <a:pt x="160" y="310"/>
                  </a:cubicBezTo>
                  <a:cubicBezTo>
                    <a:pt x="160" y="310"/>
                    <a:pt x="160" y="310"/>
                    <a:pt x="160" y="310"/>
                  </a:cubicBezTo>
                  <a:cubicBezTo>
                    <a:pt x="160" y="310"/>
                    <a:pt x="160" y="310"/>
                    <a:pt x="160" y="310"/>
                  </a:cubicBezTo>
                  <a:cubicBezTo>
                    <a:pt x="161" y="310"/>
                    <a:pt x="162" y="309"/>
                    <a:pt x="163" y="309"/>
                  </a:cubicBezTo>
                  <a:cubicBezTo>
                    <a:pt x="164" y="309"/>
                    <a:pt x="164" y="309"/>
                    <a:pt x="164" y="309"/>
                  </a:cubicBezTo>
                  <a:cubicBezTo>
                    <a:pt x="313" y="245"/>
                    <a:pt x="313" y="245"/>
                    <a:pt x="313" y="245"/>
                  </a:cubicBezTo>
                  <a:cubicBezTo>
                    <a:pt x="317" y="243"/>
                    <a:pt x="320" y="239"/>
                    <a:pt x="320" y="235"/>
                  </a:cubicBezTo>
                  <a:cubicBezTo>
                    <a:pt x="320" y="75"/>
                    <a:pt x="320" y="75"/>
                    <a:pt x="320" y="75"/>
                  </a:cubicBezTo>
                  <a:cubicBezTo>
                    <a:pt x="320" y="74"/>
                    <a:pt x="319" y="72"/>
                    <a:pt x="319" y="71"/>
                  </a:cubicBezTo>
                  <a:close/>
                  <a:moveTo>
                    <a:pt x="160" y="23"/>
                  </a:moveTo>
                  <a:cubicBezTo>
                    <a:pt x="282" y="75"/>
                    <a:pt x="282" y="75"/>
                    <a:pt x="282" y="75"/>
                  </a:cubicBezTo>
                  <a:cubicBezTo>
                    <a:pt x="160" y="127"/>
                    <a:pt x="160" y="127"/>
                    <a:pt x="160" y="127"/>
                  </a:cubicBezTo>
                  <a:cubicBezTo>
                    <a:pt x="37" y="75"/>
                    <a:pt x="37" y="75"/>
                    <a:pt x="37" y="75"/>
                  </a:cubicBezTo>
                  <a:lnTo>
                    <a:pt x="160" y="23"/>
                  </a:lnTo>
                  <a:close/>
                  <a:moveTo>
                    <a:pt x="21" y="91"/>
                  </a:moveTo>
                  <a:cubicBezTo>
                    <a:pt x="149" y="146"/>
                    <a:pt x="149" y="146"/>
                    <a:pt x="149" y="146"/>
                  </a:cubicBezTo>
                  <a:cubicBezTo>
                    <a:pt x="149" y="282"/>
                    <a:pt x="149" y="282"/>
                    <a:pt x="149" y="282"/>
                  </a:cubicBezTo>
                  <a:cubicBezTo>
                    <a:pt x="21" y="218"/>
                    <a:pt x="21" y="218"/>
                    <a:pt x="21" y="218"/>
                  </a:cubicBezTo>
                  <a:lnTo>
                    <a:pt x="21" y="91"/>
                  </a:lnTo>
                  <a:close/>
                  <a:moveTo>
                    <a:pt x="170" y="283"/>
                  </a:moveTo>
                  <a:cubicBezTo>
                    <a:pt x="170" y="146"/>
                    <a:pt x="170" y="146"/>
                    <a:pt x="170" y="146"/>
                  </a:cubicBezTo>
                  <a:cubicBezTo>
                    <a:pt x="298" y="91"/>
                    <a:pt x="298" y="91"/>
                    <a:pt x="298" y="91"/>
                  </a:cubicBezTo>
                  <a:cubicBezTo>
                    <a:pt x="298" y="228"/>
                    <a:pt x="298" y="228"/>
                    <a:pt x="298" y="228"/>
                  </a:cubicBezTo>
                  <a:lnTo>
                    <a:pt x="170" y="283"/>
                  </a:lnTo>
                  <a:close/>
                </a:path>
              </a:pathLst>
            </a:custGeom>
            <a:solidFill>
              <a:sysClr val="window" lastClr="FFFFFF">
                <a:lumMod val="75000"/>
              </a:sys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Open Sans"/>
                <a:ea typeface="+mn-ea"/>
                <a:cs typeface="+mn-cs"/>
              </a:endParaRPr>
            </a:p>
          </p:txBody>
        </p:sp>
        <p:sp>
          <p:nvSpPr>
            <p:cNvPr id="551" name="Freeform 29"/>
            <p:cNvSpPr>
              <a:spLocks noEditPoints="1"/>
            </p:cNvSpPr>
            <p:nvPr/>
          </p:nvSpPr>
          <p:spPr bwMode="auto">
            <a:xfrm>
              <a:off x="6268711" y="4072512"/>
              <a:ext cx="177809" cy="172252"/>
            </a:xfrm>
            <a:custGeom>
              <a:avLst/>
              <a:gdLst>
                <a:gd name="T0" fmla="*/ 319 w 320"/>
                <a:gd name="T1" fmla="*/ 71 h 310"/>
                <a:gd name="T2" fmla="*/ 318 w 320"/>
                <a:gd name="T3" fmla="*/ 70 h 310"/>
                <a:gd name="T4" fmla="*/ 317 w 320"/>
                <a:gd name="T5" fmla="*/ 68 h 310"/>
                <a:gd name="T6" fmla="*/ 316 w 320"/>
                <a:gd name="T7" fmla="*/ 67 h 310"/>
                <a:gd name="T8" fmla="*/ 313 w 320"/>
                <a:gd name="T9" fmla="*/ 65 h 310"/>
                <a:gd name="T10" fmla="*/ 313 w 320"/>
                <a:gd name="T11" fmla="*/ 65 h 310"/>
                <a:gd name="T12" fmla="*/ 313 w 320"/>
                <a:gd name="T13" fmla="*/ 65 h 310"/>
                <a:gd name="T14" fmla="*/ 164 w 320"/>
                <a:gd name="T15" fmla="*/ 1 h 310"/>
                <a:gd name="T16" fmla="*/ 155 w 320"/>
                <a:gd name="T17" fmla="*/ 1 h 310"/>
                <a:gd name="T18" fmla="*/ 6 w 320"/>
                <a:gd name="T19" fmla="*/ 65 h 310"/>
                <a:gd name="T20" fmla="*/ 0 w 320"/>
                <a:gd name="T21" fmla="*/ 75 h 310"/>
                <a:gd name="T22" fmla="*/ 0 w 320"/>
                <a:gd name="T23" fmla="*/ 224 h 310"/>
                <a:gd name="T24" fmla="*/ 6 w 320"/>
                <a:gd name="T25" fmla="*/ 234 h 310"/>
                <a:gd name="T26" fmla="*/ 155 w 320"/>
                <a:gd name="T27" fmla="*/ 309 h 310"/>
                <a:gd name="T28" fmla="*/ 155 w 320"/>
                <a:gd name="T29" fmla="*/ 309 h 310"/>
                <a:gd name="T30" fmla="*/ 160 w 320"/>
                <a:gd name="T31" fmla="*/ 310 h 310"/>
                <a:gd name="T32" fmla="*/ 160 w 320"/>
                <a:gd name="T33" fmla="*/ 310 h 310"/>
                <a:gd name="T34" fmla="*/ 160 w 320"/>
                <a:gd name="T35" fmla="*/ 310 h 310"/>
                <a:gd name="T36" fmla="*/ 160 w 320"/>
                <a:gd name="T37" fmla="*/ 310 h 310"/>
                <a:gd name="T38" fmla="*/ 160 w 320"/>
                <a:gd name="T39" fmla="*/ 310 h 310"/>
                <a:gd name="T40" fmla="*/ 163 w 320"/>
                <a:gd name="T41" fmla="*/ 309 h 310"/>
                <a:gd name="T42" fmla="*/ 164 w 320"/>
                <a:gd name="T43" fmla="*/ 309 h 310"/>
                <a:gd name="T44" fmla="*/ 313 w 320"/>
                <a:gd name="T45" fmla="*/ 245 h 310"/>
                <a:gd name="T46" fmla="*/ 320 w 320"/>
                <a:gd name="T47" fmla="*/ 235 h 310"/>
                <a:gd name="T48" fmla="*/ 320 w 320"/>
                <a:gd name="T49" fmla="*/ 75 h 310"/>
                <a:gd name="T50" fmla="*/ 319 w 320"/>
                <a:gd name="T51" fmla="*/ 71 h 310"/>
                <a:gd name="T52" fmla="*/ 160 w 320"/>
                <a:gd name="T53" fmla="*/ 23 h 310"/>
                <a:gd name="T54" fmla="*/ 282 w 320"/>
                <a:gd name="T55" fmla="*/ 75 h 310"/>
                <a:gd name="T56" fmla="*/ 160 w 320"/>
                <a:gd name="T57" fmla="*/ 127 h 310"/>
                <a:gd name="T58" fmla="*/ 37 w 320"/>
                <a:gd name="T59" fmla="*/ 75 h 310"/>
                <a:gd name="T60" fmla="*/ 160 w 320"/>
                <a:gd name="T61" fmla="*/ 23 h 310"/>
                <a:gd name="T62" fmla="*/ 21 w 320"/>
                <a:gd name="T63" fmla="*/ 91 h 310"/>
                <a:gd name="T64" fmla="*/ 149 w 320"/>
                <a:gd name="T65" fmla="*/ 146 h 310"/>
                <a:gd name="T66" fmla="*/ 149 w 320"/>
                <a:gd name="T67" fmla="*/ 282 h 310"/>
                <a:gd name="T68" fmla="*/ 21 w 320"/>
                <a:gd name="T69" fmla="*/ 218 h 310"/>
                <a:gd name="T70" fmla="*/ 21 w 320"/>
                <a:gd name="T71" fmla="*/ 91 h 310"/>
                <a:gd name="T72" fmla="*/ 170 w 320"/>
                <a:gd name="T73" fmla="*/ 283 h 310"/>
                <a:gd name="T74" fmla="*/ 170 w 320"/>
                <a:gd name="T75" fmla="*/ 146 h 310"/>
                <a:gd name="T76" fmla="*/ 298 w 320"/>
                <a:gd name="T77" fmla="*/ 91 h 310"/>
                <a:gd name="T78" fmla="*/ 298 w 320"/>
                <a:gd name="T79" fmla="*/ 228 h 310"/>
                <a:gd name="T80" fmla="*/ 170 w 320"/>
                <a:gd name="T81" fmla="*/ 283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20" h="310">
                  <a:moveTo>
                    <a:pt x="319" y="71"/>
                  </a:moveTo>
                  <a:cubicBezTo>
                    <a:pt x="319" y="71"/>
                    <a:pt x="319" y="71"/>
                    <a:pt x="318" y="70"/>
                  </a:cubicBezTo>
                  <a:cubicBezTo>
                    <a:pt x="318" y="69"/>
                    <a:pt x="318" y="69"/>
                    <a:pt x="317" y="68"/>
                  </a:cubicBezTo>
                  <a:cubicBezTo>
                    <a:pt x="317" y="68"/>
                    <a:pt x="316" y="67"/>
                    <a:pt x="316" y="67"/>
                  </a:cubicBezTo>
                  <a:cubicBezTo>
                    <a:pt x="315" y="66"/>
                    <a:pt x="314" y="66"/>
                    <a:pt x="313" y="65"/>
                  </a:cubicBezTo>
                  <a:cubicBezTo>
                    <a:pt x="313" y="65"/>
                    <a:pt x="313" y="65"/>
                    <a:pt x="313" y="65"/>
                  </a:cubicBezTo>
                  <a:cubicBezTo>
                    <a:pt x="313" y="65"/>
                    <a:pt x="313" y="65"/>
                    <a:pt x="313" y="65"/>
                  </a:cubicBezTo>
                  <a:cubicBezTo>
                    <a:pt x="164" y="1"/>
                    <a:pt x="164" y="1"/>
                    <a:pt x="164" y="1"/>
                  </a:cubicBezTo>
                  <a:cubicBezTo>
                    <a:pt x="161" y="0"/>
                    <a:pt x="158" y="0"/>
                    <a:pt x="155" y="1"/>
                  </a:cubicBezTo>
                  <a:cubicBezTo>
                    <a:pt x="6" y="65"/>
                    <a:pt x="6" y="65"/>
                    <a:pt x="6" y="65"/>
                  </a:cubicBezTo>
                  <a:cubicBezTo>
                    <a:pt x="2" y="67"/>
                    <a:pt x="0" y="71"/>
                    <a:pt x="0" y="75"/>
                  </a:cubicBezTo>
                  <a:cubicBezTo>
                    <a:pt x="0" y="224"/>
                    <a:pt x="0" y="224"/>
                    <a:pt x="0" y="224"/>
                  </a:cubicBezTo>
                  <a:cubicBezTo>
                    <a:pt x="0" y="228"/>
                    <a:pt x="2" y="232"/>
                    <a:pt x="6" y="234"/>
                  </a:cubicBezTo>
                  <a:cubicBezTo>
                    <a:pt x="155" y="309"/>
                    <a:pt x="155" y="309"/>
                    <a:pt x="155" y="309"/>
                  </a:cubicBezTo>
                  <a:cubicBezTo>
                    <a:pt x="155" y="309"/>
                    <a:pt x="155" y="309"/>
                    <a:pt x="155" y="309"/>
                  </a:cubicBezTo>
                  <a:cubicBezTo>
                    <a:pt x="157" y="309"/>
                    <a:pt x="158" y="310"/>
                    <a:pt x="160" y="310"/>
                  </a:cubicBezTo>
                  <a:cubicBezTo>
                    <a:pt x="160" y="310"/>
                    <a:pt x="160" y="310"/>
                    <a:pt x="160" y="310"/>
                  </a:cubicBezTo>
                  <a:cubicBezTo>
                    <a:pt x="160" y="310"/>
                    <a:pt x="160" y="310"/>
                    <a:pt x="160" y="310"/>
                  </a:cubicBezTo>
                  <a:cubicBezTo>
                    <a:pt x="160" y="310"/>
                    <a:pt x="160" y="310"/>
                    <a:pt x="160" y="310"/>
                  </a:cubicBezTo>
                  <a:cubicBezTo>
                    <a:pt x="160" y="310"/>
                    <a:pt x="160" y="310"/>
                    <a:pt x="160" y="310"/>
                  </a:cubicBezTo>
                  <a:cubicBezTo>
                    <a:pt x="161" y="310"/>
                    <a:pt x="162" y="309"/>
                    <a:pt x="163" y="309"/>
                  </a:cubicBezTo>
                  <a:cubicBezTo>
                    <a:pt x="164" y="309"/>
                    <a:pt x="164" y="309"/>
                    <a:pt x="164" y="309"/>
                  </a:cubicBezTo>
                  <a:cubicBezTo>
                    <a:pt x="313" y="245"/>
                    <a:pt x="313" y="245"/>
                    <a:pt x="313" y="245"/>
                  </a:cubicBezTo>
                  <a:cubicBezTo>
                    <a:pt x="317" y="243"/>
                    <a:pt x="320" y="239"/>
                    <a:pt x="320" y="235"/>
                  </a:cubicBezTo>
                  <a:cubicBezTo>
                    <a:pt x="320" y="75"/>
                    <a:pt x="320" y="75"/>
                    <a:pt x="320" y="75"/>
                  </a:cubicBezTo>
                  <a:cubicBezTo>
                    <a:pt x="320" y="74"/>
                    <a:pt x="319" y="72"/>
                    <a:pt x="319" y="71"/>
                  </a:cubicBezTo>
                  <a:close/>
                  <a:moveTo>
                    <a:pt x="160" y="23"/>
                  </a:moveTo>
                  <a:cubicBezTo>
                    <a:pt x="282" y="75"/>
                    <a:pt x="282" y="75"/>
                    <a:pt x="282" y="75"/>
                  </a:cubicBezTo>
                  <a:cubicBezTo>
                    <a:pt x="160" y="127"/>
                    <a:pt x="160" y="127"/>
                    <a:pt x="160" y="127"/>
                  </a:cubicBezTo>
                  <a:cubicBezTo>
                    <a:pt x="37" y="75"/>
                    <a:pt x="37" y="75"/>
                    <a:pt x="37" y="75"/>
                  </a:cubicBezTo>
                  <a:lnTo>
                    <a:pt x="160" y="23"/>
                  </a:lnTo>
                  <a:close/>
                  <a:moveTo>
                    <a:pt x="21" y="91"/>
                  </a:moveTo>
                  <a:cubicBezTo>
                    <a:pt x="149" y="146"/>
                    <a:pt x="149" y="146"/>
                    <a:pt x="149" y="146"/>
                  </a:cubicBezTo>
                  <a:cubicBezTo>
                    <a:pt x="149" y="282"/>
                    <a:pt x="149" y="282"/>
                    <a:pt x="149" y="282"/>
                  </a:cubicBezTo>
                  <a:cubicBezTo>
                    <a:pt x="21" y="218"/>
                    <a:pt x="21" y="218"/>
                    <a:pt x="21" y="218"/>
                  </a:cubicBezTo>
                  <a:lnTo>
                    <a:pt x="21" y="91"/>
                  </a:lnTo>
                  <a:close/>
                  <a:moveTo>
                    <a:pt x="170" y="283"/>
                  </a:moveTo>
                  <a:cubicBezTo>
                    <a:pt x="170" y="146"/>
                    <a:pt x="170" y="146"/>
                    <a:pt x="170" y="146"/>
                  </a:cubicBezTo>
                  <a:cubicBezTo>
                    <a:pt x="298" y="91"/>
                    <a:pt x="298" y="91"/>
                    <a:pt x="298" y="91"/>
                  </a:cubicBezTo>
                  <a:cubicBezTo>
                    <a:pt x="298" y="228"/>
                    <a:pt x="298" y="228"/>
                    <a:pt x="298" y="228"/>
                  </a:cubicBezTo>
                  <a:lnTo>
                    <a:pt x="170" y="283"/>
                  </a:lnTo>
                  <a:close/>
                </a:path>
              </a:pathLst>
            </a:custGeom>
            <a:solidFill>
              <a:sysClr val="window" lastClr="FFFFFF">
                <a:lumMod val="75000"/>
              </a:sys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Open Sans"/>
                <a:ea typeface="+mn-ea"/>
                <a:cs typeface="+mn-cs"/>
              </a:endParaRPr>
            </a:p>
          </p:txBody>
        </p:sp>
        <p:grpSp>
          <p:nvGrpSpPr>
            <p:cNvPr id="552" name="Group 551"/>
            <p:cNvGrpSpPr/>
            <p:nvPr/>
          </p:nvGrpSpPr>
          <p:grpSpPr>
            <a:xfrm>
              <a:off x="6505143" y="2280671"/>
              <a:ext cx="177809" cy="1964093"/>
              <a:chOff x="6268711" y="2280671"/>
              <a:chExt cx="177809" cy="1964093"/>
            </a:xfrm>
            <a:solidFill>
              <a:sysClr val="window" lastClr="FFFFFF">
                <a:lumMod val="75000"/>
              </a:sysClr>
            </a:solidFill>
          </p:grpSpPr>
          <p:sp>
            <p:nvSpPr>
              <p:cNvPr id="641" name="Freeform 29"/>
              <p:cNvSpPr>
                <a:spLocks noEditPoints="1"/>
              </p:cNvSpPr>
              <p:nvPr/>
            </p:nvSpPr>
            <p:spPr bwMode="auto">
              <a:xfrm>
                <a:off x="6268711" y="2280671"/>
                <a:ext cx="177809" cy="172252"/>
              </a:xfrm>
              <a:custGeom>
                <a:avLst/>
                <a:gdLst>
                  <a:gd name="T0" fmla="*/ 319 w 320"/>
                  <a:gd name="T1" fmla="*/ 71 h 310"/>
                  <a:gd name="T2" fmla="*/ 318 w 320"/>
                  <a:gd name="T3" fmla="*/ 70 h 310"/>
                  <a:gd name="T4" fmla="*/ 317 w 320"/>
                  <a:gd name="T5" fmla="*/ 68 h 310"/>
                  <a:gd name="T6" fmla="*/ 316 w 320"/>
                  <a:gd name="T7" fmla="*/ 67 h 310"/>
                  <a:gd name="T8" fmla="*/ 313 w 320"/>
                  <a:gd name="T9" fmla="*/ 65 h 310"/>
                  <a:gd name="T10" fmla="*/ 313 w 320"/>
                  <a:gd name="T11" fmla="*/ 65 h 310"/>
                  <a:gd name="T12" fmla="*/ 313 w 320"/>
                  <a:gd name="T13" fmla="*/ 65 h 310"/>
                  <a:gd name="T14" fmla="*/ 164 w 320"/>
                  <a:gd name="T15" fmla="*/ 1 h 310"/>
                  <a:gd name="T16" fmla="*/ 155 w 320"/>
                  <a:gd name="T17" fmla="*/ 1 h 310"/>
                  <a:gd name="T18" fmla="*/ 6 w 320"/>
                  <a:gd name="T19" fmla="*/ 65 h 310"/>
                  <a:gd name="T20" fmla="*/ 0 w 320"/>
                  <a:gd name="T21" fmla="*/ 75 h 310"/>
                  <a:gd name="T22" fmla="*/ 0 w 320"/>
                  <a:gd name="T23" fmla="*/ 224 h 310"/>
                  <a:gd name="T24" fmla="*/ 6 w 320"/>
                  <a:gd name="T25" fmla="*/ 234 h 310"/>
                  <a:gd name="T26" fmla="*/ 155 w 320"/>
                  <a:gd name="T27" fmla="*/ 309 h 310"/>
                  <a:gd name="T28" fmla="*/ 155 w 320"/>
                  <a:gd name="T29" fmla="*/ 309 h 310"/>
                  <a:gd name="T30" fmla="*/ 160 w 320"/>
                  <a:gd name="T31" fmla="*/ 310 h 310"/>
                  <a:gd name="T32" fmla="*/ 160 w 320"/>
                  <a:gd name="T33" fmla="*/ 310 h 310"/>
                  <a:gd name="T34" fmla="*/ 160 w 320"/>
                  <a:gd name="T35" fmla="*/ 310 h 310"/>
                  <a:gd name="T36" fmla="*/ 160 w 320"/>
                  <a:gd name="T37" fmla="*/ 310 h 310"/>
                  <a:gd name="T38" fmla="*/ 160 w 320"/>
                  <a:gd name="T39" fmla="*/ 310 h 310"/>
                  <a:gd name="T40" fmla="*/ 163 w 320"/>
                  <a:gd name="T41" fmla="*/ 309 h 310"/>
                  <a:gd name="T42" fmla="*/ 164 w 320"/>
                  <a:gd name="T43" fmla="*/ 309 h 310"/>
                  <a:gd name="T44" fmla="*/ 313 w 320"/>
                  <a:gd name="T45" fmla="*/ 245 h 310"/>
                  <a:gd name="T46" fmla="*/ 320 w 320"/>
                  <a:gd name="T47" fmla="*/ 235 h 310"/>
                  <a:gd name="T48" fmla="*/ 320 w 320"/>
                  <a:gd name="T49" fmla="*/ 75 h 310"/>
                  <a:gd name="T50" fmla="*/ 319 w 320"/>
                  <a:gd name="T51" fmla="*/ 71 h 310"/>
                  <a:gd name="T52" fmla="*/ 160 w 320"/>
                  <a:gd name="T53" fmla="*/ 23 h 310"/>
                  <a:gd name="T54" fmla="*/ 282 w 320"/>
                  <a:gd name="T55" fmla="*/ 75 h 310"/>
                  <a:gd name="T56" fmla="*/ 160 w 320"/>
                  <a:gd name="T57" fmla="*/ 127 h 310"/>
                  <a:gd name="T58" fmla="*/ 37 w 320"/>
                  <a:gd name="T59" fmla="*/ 75 h 310"/>
                  <a:gd name="T60" fmla="*/ 160 w 320"/>
                  <a:gd name="T61" fmla="*/ 23 h 310"/>
                  <a:gd name="T62" fmla="*/ 21 w 320"/>
                  <a:gd name="T63" fmla="*/ 91 h 310"/>
                  <a:gd name="T64" fmla="*/ 149 w 320"/>
                  <a:gd name="T65" fmla="*/ 146 h 310"/>
                  <a:gd name="T66" fmla="*/ 149 w 320"/>
                  <a:gd name="T67" fmla="*/ 282 h 310"/>
                  <a:gd name="T68" fmla="*/ 21 w 320"/>
                  <a:gd name="T69" fmla="*/ 218 h 310"/>
                  <a:gd name="T70" fmla="*/ 21 w 320"/>
                  <a:gd name="T71" fmla="*/ 91 h 310"/>
                  <a:gd name="T72" fmla="*/ 170 w 320"/>
                  <a:gd name="T73" fmla="*/ 283 h 310"/>
                  <a:gd name="T74" fmla="*/ 170 w 320"/>
                  <a:gd name="T75" fmla="*/ 146 h 310"/>
                  <a:gd name="T76" fmla="*/ 298 w 320"/>
                  <a:gd name="T77" fmla="*/ 91 h 310"/>
                  <a:gd name="T78" fmla="*/ 298 w 320"/>
                  <a:gd name="T79" fmla="*/ 228 h 310"/>
                  <a:gd name="T80" fmla="*/ 170 w 320"/>
                  <a:gd name="T81" fmla="*/ 283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20" h="310">
                    <a:moveTo>
                      <a:pt x="319" y="71"/>
                    </a:moveTo>
                    <a:cubicBezTo>
                      <a:pt x="319" y="71"/>
                      <a:pt x="319" y="71"/>
                      <a:pt x="318" y="70"/>
                    </a:cubicBezTo>
                    <a:cubicBezTo>
                      <a:pt x="318" y="69"/>
                      <a:pt x="318" y="69"/>
                      <a:pt x="317" y="68"/>
                    </a:cubicBezTo>
                    <a:cubicBezTo>
                      <a:pt x="317" y="68"/>
                      <a:pt x="316" y="67"/>
                      <a:pt x="316" y="67"/>
                    </a:cubicBezTo>
                    <a:cubicBezTo>
                      <a:pt x="315" y="66"/>
                      <a:pt x="314" y="66"/>
                      <a:pt x="313" y="65"/>
                    </a:cubicBezTo>
                    <a:cubicBezTo>
                      <a:pt x="313" y="65"/>
                      <a:pt x="313" y="65"/>
                      <a:pt x="313" y="65"/>
                    </a:cubicBezTo>
                    <a:cubicBezTo>
                      <a:pt x="313" y="65"/>
                      <a:pt x="313" y="65"/>
                      <a:pt x="313" y="65"/>
                    </a:cubicBezTo>
                    <a:cubicBezTo>
                      <a:pt x="164" y="1"/>
                      <a:pt x="164" y="1"/>
                      <a:pt x="164" y="1"/>
                    </a:cubicBezTo>
                    <a:cubicBezTo>
                      <a:pt x="161" y="0"/>
                      <a:pt x="158" y="0"/>
                      <a:pt x="155" y="1"/>
                    </a:cubicBezTo>
                    <a:cubicBezTo>
                      <a:pt x="6" y="65"/>
                      <a:pt x="6" y="65"/>
                      <a:pt x="6" y="65"/>
                    </a:cubicBezTo>
                    <a:cubicBezTo>
                      <a:pt x="2" y="67"/>
                      <a:pt x="0" y="71"/>
                      <a:pt x="0" y="75"/>
                    </a:cubicBezTo>
                    <a:cubicBezTo>
                      <a:pt x="0" y="224"/>
                      <a:pt x="0" y="224"/>
                      <a:pt x="0" y="224"/>
                    </a:cubicBezTo>
                    <a:cubicBezTo>
                      <a:pt x="0" y="228"/>
                      <a:pt x="2" y="232"/>
                      <a:pt x="6" y="234"/>
                    </a:cubicBezTo>
                    <a:cubicBezTo>
                      <a:pt x="155" y="309"/>
                      <a:pt x="155" y="309"/>
                      <a:pt x="155" y="309"/>
                    </a:cubicBezTo>
                    <a:cubicBezTo>
                      <a:pt x="155" y="309"/>
                      <a:pt x="155" y="309"/>
                      <a:pt x="155" y="309"/>
                    </a:cubicBezTo>
                    <a:cubicBezTo>
                      <a:pt x="157" y="309"/>
                      <a:pt x="158" y="310"/>
                      <a:pt x="160" y="310"/>
                    </a:cubicBezTo>
                    <a:cubicBezTo>
                      <a:pt x="160" y="310"/>
                      <a:pt x="160" y="310"/>
                      <a:pt x="160" y="310"/>
                    </a:cubicBezTo>
                    <a:cubicBezTo>
                      <a:pt x="160" y="310"/>
                      <a:pt x="160" y="310"/>
                      <a:pt x="160" y="310"/>
                    </a:cubicBezTo>
                    <a:cubicBezTo>
                      <a:pt x="160" y="310"/>
                      <a:pt x="160" y="310"/>
                      <a:pt x="160" y="310"/>
                    </a:cubicBezTo>
                    <a:cubicBezTo>
                      <a:pt x="160" y="310"/>
                      <a:pt x="160" y="310"/>
                      <a:pt x="160" y="310"/>
                    </a:cubicBezTo>
                    <a:cubicBezTo>
                      <a:pt x="161" y="310"/>
                      <a:pt x="162" y="309"/>
                      <a:pt x="163" y="309"/>
                    </a:cubicBezTo>
                    <a:cubicBezTo>
                      <a:pt x="164" y="309"/>
                      <a:pt x="164" y="309"/>
                      <a:pt x="164" y="309"/>
                    </a:cubicBezTo>
                    <a:cubicBezTo>
                      <a:pt x="313" y="245"/>
                      <a:pt x="313" y="245"/>
                      <a:pt x="313" y="245"/>
                    </a:cubicBezTo>
                    <a:cubicBezTo>
                      <a:pt x="317" y="243"/>
                      <a:pt x="320" y="239"/>
                      <a:pt x="320" y="235"/>
                    </a:cubicBezTo>
                    <a:cubicBezTo>
                      <a:pt x="320" y="75"/>
                      <a:pt x="320" y="75"/>
                      <a:pt x="320" y="75"/>
                    </a:cubicBezTo>
                    <a:cubicBezTo>
                      <a:pt x="320" y="74"/>
                      <a:pt x="319" y="72"/>
                      <a:pt x="319" y="71"/>
                    </a:cubicBezTo>
                    <a:close/>
                    <a:moveTo>
                      <a:pt x="160" y="23"/>
                    </a:moveTo>
                    <a:cubicBezTo>
                      <a:pt x="282" y="75"/>
                      <a:pt x="282" y="75"/>
                      <a:pt x="282" y="75"/>
                    </a:cubicBezTo>
                    <a:cubicBezTo>
                      <a:pt x="160" y="127"/>
                      <a:pt x="160" y="127"/>
                      <a:pt x="160" y="127"/>
                    </a:cubicBezTo>
                    <a:cubicBezTo>
                      <a:pt x="37" y="75"/>
                      <a:pt x="37" y="75"/>
                      <a:pt x="37" y="75"/>
                    </a:cubicBezTo>
                    <a:lnTo>
                      <a:pt x="160" y="23"/>
                    </a:lnTo>
                    <a:close/>
                    <a:moveTo>
                      <a:pt x="21" y="91"/>
                    </a:moveTo>
                    <a:cubicBezTo>
                      <a:pt x="149" y="146"/>
                      <a:pt x="149" y="146"/>
                      <a:pt x="149" y="146"/>
                    </a:cubicBezTo>
                    <a:cubicBezTo>
                      <a:pt x="149" y="282"/>
                      <a:pt x="149" y="282"/>
                      <a:pt x="149" y="282"/>
                    </a:cubicBezTo>
                    <a:cubicBezTo>
                      <a:pt x="21" y="218"/>
                      <a:pt x="21" y="218"/>
                      <a:pt x="21" y="218"/>
                    </a:cubicBezTo>
                    <a:lnTo>
                      <a:pt x="21" y="91"/>
                    </a:lnTo>
                    <a:close/>
                    <a:moveTo>
                      <a:pt x="170" y="283"/>
                    </a:moveTo>
                    <a:cubicBezTo>
                      <a:pt x="170" y="146"/>
                      <a:pt x="170" y="146"/>
                      <a:pt x="170" y="146"/>
                    </a:cubicBezTo>
                    <a:cubicBezTo>
                      <a:pt x="298" y="91"/>
                      <a:pt x="298" y="91"/>
                      <a:pt x="298" y="91"/>
                    </a:cubicBezTo>
                    <a:cubicBezTo>
                      <a:pt x="298" y="228"/>
                      <a:pt x="298" y="228"/>
                      <a:pt x="298" y="228"/>
                    </a:cubicBezTo>
                    <a:lnTo>
                      <a:pt x="170" y="28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Open Sans"/>
                  <a:ea typeface="+mn-ea"/>
                  <a:cs typeface="+mn-cs"/>
                </a:endParaRPr>
              </a:p>
            </p:txBody>
          </p:sp>
          <p:sp>
            <p:nvSpPr>
              <p:cNvPr id="642" name="Freeform 29"/>
              <p:cNvSpPr>
                <a:spLocks noEditPoints="1"/>
              </p:cNvSpPr>
              <p:nvPr/>
            </p:nvSpPr>
            <p:spPr bwMode="auto">
              <a:xfrm>
                <a:off x="6268711" y="2479764"/>
                <a:ext cx="177809" cy="172252"/>
              </a:xfrm>
              <a:custGeom>
                <a:avLst/>
                <a:gdLst>
                  <a:gd name="T0" fmla="*/ 319 w 320"/>
                  <a:gd name="T1" fmla="*/ 71 h 310"/>
                  <a:gd name="T2" fmla="*/ 318 w 320"/>
                  <a:gd name="T3" fmla="*/ 70 h 310"/>
                  <a:gd name="T4" fmla="*/ 317 w 320"/>
                  <a:gd name="T5" fmla="*/ 68 h 310"/>
                  <a:gd name="T6" fmla="*/ 316 w 320"/>
                  <a:gd name="T7" fmla="*/ 67 h 310"/>
                  <a:gd name="T8" fmla="*/ 313 w 320"/>
                  <a:gd name="T9" fmla="*/ 65 h 310"/>
                  <a:gd name="T10" fmla="*/ 313 w 320"/>
                  <a:gd name="T11" fmla="*/ 65 h 310"/>
                  <a:gd name="T12" fmla="*/ 313 w 320"/>
                  <a:gd name="T13" fmla="*/ 65 h 310"/>
                  <a:gd name="T14" fmla="*/ 164 w 320"/>
                  <a:gd name="T15" fmla="*/ 1 h 310"/>
                  <a:gd name="T16" fmla="*/ 155 w 320"/>
                  <a:gd name="T17" fmla="*/ 1 h 310"/>
                  <a:gd name="T18" fmla="*/ 6 w 320"/>
                  <a:gd name="T19" fmla="*/ 65 h 310"/>
                  <a:gd name="T20" fmla="*/ 0 w 320"/>
                  <a:gd name="T21" fmla="*/ 75 h 310"/>
                  <a:gd name="T22" fmla="*/ 0 w 320"/>
                  <a:gd name="T23" fmla="*/ 224 h 310"/>
                  <a:gd name="T24" fmla="*/ 6 w 320"/>
                  <a:gd name="T25" fmla="*/ 234 h 310"/>
                  <a:gd name="T26" fmla="*/ 155 w 320"/>
                  <a:gd name="T27" fmla="*/ 309 h 310"/>
                  <a:gd name="T28" fmla="*/ 155 w 320"/>
                  <a:gd name="T29" fmla="*/ 309 h 310"/>
                  <a:gd name="T30" fmla="*/ 160 w 320"/>
                  <a:gd name="T31" fmla="*/ 310 h 310"/>
                  <a:gd name="T32" fmla="*/ 160 w 320"/>
                  <a:gd name="T33" fmla="*/ 310 h 310"/>
                  <a:gd name="T34" fmla="*/ 160 w 320"/>
                  <a:gd name="T35" fmla="*/ 310 h 310"/>
                  <a:gd name="T36" fmla="*/ 160 w 320"/>
                  <a:gd name="T37" fmla="*/ 310 h 310"/>
                  <a:gd name="T38" fmla="*/ 160 w 320"/>
                  <a:gd name="T39" fmla="*/ 310 h 310"/>
                  <a:gd name="T40" fmla="*/ 163 w 320"/>
                  <a:gd name="T41" fmla="*/ 309 h 310"/>
                  <a:gd name="T42" fmla="*/ 164 w 320"/>
                  <a:gd name="T43" fmla="*/ 309 h 310"/>
                  <a:gd name="T44" fmla="*/ 313 w 320"/>
                  <a:gd name="T45" fmla="*/ 245 h 310"/>
                  <a:gd name="T46" fmla="*/ 320 w 320"/>
                  <a:gd name="T47" fmla="*/ 235 h 310"/>
                  <a:gd name="T48" fmla="*/ 320 w 320"/>
                  <a:gd name="T49" fmla="*/ 75 h 310"/>
                  <a:gd name="T50" fmla="*/ 319 w 320"/>
                  <a:gd name="T51" fmla="*/ 71 h 310"/>
                  <a:gd name="T52" fmla="*/ 160 w 320"/>
                  <a:gd name="T53" fmla="*/ 23 h 310"/>
                  <a:gd name="T54" fmla="*/ 282 w 320"/>
                  <a:gd name="T55" fmla="*/ 75 h 310"/>
                  <a:gd name="T56" fmla="*/ 160 w 320"/>
                  <a:gd name="T57" fmla="*/ 127 h 310"/>
                  <a:gd name="T58" fmla="*/ 37 w 320"/>
                  <a:gd name="T59" fmla="*/ 75 h 310"/>
                  <a:gd name="T60" fmla="*/ 160 w 320"/>
                  <a:gd name="T61" fmla="*/ 23 h 310"/>
                  <a:gd name="T62" fmla="*/ 21 w 320"/>
                  <a:gd name="T63" fmla="*/ 91 h 310"/>
                  <a:gd name="T64" fmla="*/ 149 w 320"/>
                  <a:gd name="T65" fmla="*/ 146 h 310"/>
                  <a:gd name="T66" fmla="*/ 149 w 320"/>
                  <a:gd name="T67" fmla="*/ 282 h 310"/>
                  <a:gd name="T68" fmla="*/ 21 w 320"/>
                  <a:gd name="T69" fmla="*/ 218 h 310"/>
                  <a:gd name="T70" fmla="*/ 21 w 320"/>
                  <a:gd name="T71" fmla="*/ 91 h 310"/>
                  <a:gd name="T72" fmla="*/ 170 w 320"/>
                  <a:gd name="T73" fmla="*/ 283 h 310"/>
                  <a:gd name="T74" fmla="*/ 170 w 320"/>
                  <a:gd name="T75" fmla="*/ 146 h 310"/>
                  <a:gd name="T76" fmla="*/ 298 w 320"/>
                  <a:gd name="T77" fmla="*/ 91 h 310"/>
                  <a:gd name="T78" fmla="*/ 298 w 320"/>
                  <a:gd name="T79" fmla="*/ 228 h 310"/>
                  <a:gd name="T80" fmla="*/ 170 w 320"/>
                  <a:gd name="T81" fmla="*/ 283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20" h="310">
                    <a:moveTo>
                      <a:pt x="319" y="71"/>
                    </a:moveTo>
                    <a:cubicBezTo>
                      <a:pt x="319" y="71"/>
                      <a:pt x="319" y="71"/>
                      <a:pt x="318" y="70"/>
                    </a:cubicBezTo>
                    <a:cubicBezTo>
                      <a:pt x="318" y="69"/>
                      <a:pt x="318" y="69"/>
                      <a:pt x="317" y="68"/>
                    </a:cubicBezTo>
                    <a:cubicBezTo>
                      <a:pt x="317" y="68"/>
                      <a:pt x="316" y="67"/>
                      <a:pt x="316" y="67"/>
                    </a:cubicBezTo>
                    <a:cubicBezTo>
                      <a:pt x="315" y="66"/>
                      <a:pt x="314" y="66"/>
                      <a:pt x="313" y="65"/>
                    </a:cubicBezTo>
                    <a:cubicBezTo>
                      <a:pt x="313" y="65"/>
                      <a:pt x="313" y="65"/>
                      <a:pt x="313" y="65"/>
                    </a:cubicBezTo>
                    <a:cubicBezTo>
                      <a:pt x="313" y="65"/>
                      <a:pt x="313" y="65"/>
                      <a:pt x="313" y="65"/>
                    </a:cubicBezTo>
                    <a:cubicBezTo>
                      <a:pt x="164" y="1"/>
                      <a:pt x="164" y="1"/>
                      <a:pt x="164" y="1"/>
                    </a:cubicBezTo>
                    <a:cubicBezTo>
                      <a:pt x="161" y="0"/>
                      <a:pt x="158" y="0"/>
                      <a:pt x="155" y="1"/>
                    </a:cubicBezTo>
                    <a:cubicBezTo>
                      <a:pt x="6" y="65"/>
                      <a:pt x="6" y="65"/>
                      <a:pt x="6" y="65"/>
                    </a:cubicBezTo>
                    <a:cubicBezTo>
                      <a:pt x="2" y="67"/>
                      <a:pt x="0" y="71"/>
                      <a:pt x="0" y="75"/>
                    </a:cubicBezTo>
                    <a:cubicBezTo>
                      <a:pt x="0" y="224"/>
                      <a:pt x="0" y="224"/>
                      <a:pt x="0" y="224"/>
                    </a:cubicBezTo>
                    <a:cubicBezTo>
                      <a:pt x="0" y="228"/>
                      <a:pt x="2" y="232"/>
                      <a:pt x="6" y="234"/>
                    </a:cubicBezTo>
                    <a:cubicBezTo>
                      <a:pt x="155" y="309"/>
                      <a:pt x="155" y="309"/>
                      <a:pt x="155" y="309"/>
                    </a:cubicBezTo>
                    <a:cubicBezTo>
                      <a:pt x="155" y="309"/>
                      <a:pt x="155" y="309"/>
                      <a:pt x="155" y="309"/>
                    </a:cubicBezTo>
                    <a:cubicBezTo>
                      <a:pt x="157" y="309"/>
                      <a:pt x="158" y="310"/>
                      <a:pt x="160" y="310"/>
                    </a:cubicBezTo>
                    <a:cubicBezTo>
                      <a:pt x="160" y="310"/>
                      <a:pt x="160" y="310"/>
                      <a:pt x="160" y="310"/>
                    </a:cubicBezTo>
                    <a:cubicBezTo>
                      <a:pt x="160" y="310"/>
                      <a:pt x="160" y="310"/>
                      <a:pt x="160" y="310"/>
                    </a:cubicBezTo>
                    <a:cubicBezTo>
                      <a:pt x="160" y="310"/>
                      <a:pt x="160" y="310"/>
                      <a:pt x="160" y="310"/>
                    </a:cubicBezTo>
                    <a:cubicBezTo>
                      <a:pt x="160" y="310"/>
                      <a:pt x="160" y="310"/>
                      <a:pt x="160" y="310"/>
                    </a:cubicBezTo>
                    <a:cubicBezTo>
                      <a:pt x="161" y="310"/>
                      <a:pt x="162" y="309"/>
                      <a:pt x="163" y="309"/>
                    </a:cubicBezTo>
                    <a:cubicBezTo>
                      <a:pt x="164" y="309"/>
                      <a:pt x="164" y="309"/>
                      <a:pt x="164" y="309"/>
                    </a:cubicBezTo>
                    <a:cubicBezTo>
                      <a:pt x="313" y="245"/>
                      <a:pt x="313" y="245"/>
                      <a:pt x="313" y="245"/>
                    </a:cubicBezTo>
                    <a:cubicBezTo>
                      <a:pt x="317" y="243"/>
                      <a:pt x="320" y="239"/>
                      <a:pt x="320" y="235"/>
                    </a:cubicBezTo>
                    <a:cubicBezTo>
                      <a:pt x="320" y="75"/>
                      <a:pt x="320" y="75"/>
                      <a:pt x="320" y="75"/>
                    </a:cubicBezTo>
                    <a:cubicBezTo>
                      <a:pt x="320" y="74"/>
                      <a:pt x="319" y="72"/>
                      <a:pt x="319" y="71"/>
                    </a:cubicBezTo>
                    <a:close/>
                    <a:moveTo>
                      <a:pt x="160" y="23"/>
                    </a:moveTo>
                    <a:cubicBezTo>
                      <a:pt x="282" y="75"/>
                      <a:pt x="282" y="75"/>
                      <a:pt x="282" y="75"/>
                    </a:cubicBezTo>
                    <a:cubicBezTo>
                      <a:pt x="160" y="127"/>
                      <a:pt x="160" y="127"/>
                      <a:pt x="160" y="127"/>
                    </a:cubicBezTo>
                    <a:cubicBezTo>
                      <a:pt x="37" y="75"/>
                      <a:pt x="37" y="75"/>
                      <a:pt x="37" y="75"/>
                    </a:cubicBezTo>
                    <a:lnTo>
                      <a:pt x="160" y="23"/>
                    </a:lnTo>
                    <a:close/>
                    <a:moveTo>
                      <a:pt x="21" y="91"/>
                    </a:moveTo>
                    <a:cubicBezTo>
                      <a:pt x="149" y="146"/>
                      <a:pt x="149" y="146"/>
                      <a:pt x="149" y="146"/>
                    </a:cubicBezTo>
                    <a:cubicBezTo>
                      <a:pt x="149" y="282"/>
                      <a:pt x="149" y="282"/>
                      <a:pt x="149" y="282"/>
                    </a:cubicBezTo>
                    <a:cubicBezTo>
                      <a:pt x="21" y="218"/>
                      <a:pt x="21" y="218"/>
                      <a:pt x="21" y="218"/>
                    </a:cubicBezTo>
                    <a:lnTo>
                      <a:pt x="21" y="91"/>
                    </a:lnTo>
                    <a:close/>
                    <a:moveTo>
                      <a:pt x="170" y="283"/>
                    </a:moveTo>
                    <a:cubicBezTo>
                      <a:pt x="170" y="146"/>
                      <a:pt x="170" y="146"/>
                      <a:pt x="170" y="146"/>
                    </a:cubicBezTo>
                    <a:cubicBezTo>
                      <a:pt x="298" y="91"/>
                      <a:pt x="298" y="91"/>
                      <a:pt x="298" y="91"/>
                    </a:cubicBezTo>
                    <a:cubicBezTo>
                      <a:pt x="298" y="228"/>
                      <a:pt x="298" y="228"/>
                      <a:pt x="298" y="228"/>
                    </a:cubicBezTo>
                    <a:lnTo>
                      <a:pt x="170" y="28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Open Sans"/>
                  <a:ea typeface="+mn-ea"/>
                  <a:cs typeface="+mn-cs"/>
                </a:endParaRPr>
              </a:p>
            </p:txBody>
          </p:sp>
          <p:sp>
            <p:nvSpPr>
              <p:cNvPr id="643" name="Freeform 29"/>
              <p:cNvSpPr>
                <a:spLocks noEditPoints="1"/>
              </p:cNvSpPr>
              <p:nvPr/>
            </p:nvSpPr>
            <p:spPr bwMode="auto">
              <a:xfrm>
                <a:off x="6268711" y="2678857"/>
                <a:ext cx="177809" cy="172252"/>
              </a:xfrm>
              <a:custGeom>
                <a:avLst/>
                <a:gdLst>
                  <a:gd name="T0" fmla="*/ 319 w 320"/>
                  <a:gd name="T1" fmla="*/ 71 h 310"/>
                  <a:gd name="T2" fmla="*/ 318 w 320"/>
                  <a:gd name="T3" fmla="*/ 70 h 310"/>
                  <a:gd name="T4" fmla="*/ 317 w 320"/>
                  <a:gd name="T5" fmla="*/ 68 h 310"/>
                  <a:gd name="T6" fmla="*/ 316 w 320"/>
                  <a:gd name="T7" fmla="*/ 67 h 310"/>
                  <a:gd name="T8" fmla="*/ 313 w 320"/>
                  <a:gd name="T9" fmla="*/ 65 h 310"/>
                  <a:gd name="T10" fmla="*/ 313 w 320"/>
                  <a:gd name="T11" fmla="*/ 65 h 310"/>
                  <a:gd name="T12" fmla="*/ 313 w 320"/>
                  <a:gd name="T13" fmla="*/ 65 h 310"/>
                  <a:gd name="T14" fmla="*/ 164 w 320"/>
                  <a:gd name="T15" fmla="*/ 1 h 310"/>
                  <a:gd name="T16" fmla="*/ 155 w 320"/>
                  <a:gd name="T17" fmla="*/ 1 h 310"/>
                  <a:gd name="T18" fmla="*/ 6 w 320"/>
                  <a:gd name="T19" fmla="*/ 65 h 310"/>
                  <a:gd name="T20" fmla="*/ 0 w 320"/>
                  <a:gd name="T21" fmla="*/ 75 h 310"/>
                  <a:gd name="T22" fmla="*/ 0 w 320"/>
                  <a:gd name="T23" fmla="*/ 224 h 310"/>
                  <a:gd name="T24" fmla="*/ 6 w 320"/>
                  <a:gd name="T25" fmla="*/ 234 h 310"/>
                  <a:gd name="T26" fmla="*/ 155 w 320"/>
                  <a:gd name="T27" fmla="*/ 309 h 310"/>
                  <a:gd name="T28" fmla="*/ 155 w 320"/>
                  <a:gd name="T29" fmla="*/ 309 h 310"/>
                  <a:gd name="T30" fmla="*/ 160 w 320"/>
                  <a:gd name="T31" fmla="*/ 310 h 310"/>
                  <a:gd name="T32" fmla="*/ 160 w 320"/>
                  <a:gd name="T33" fmla="*/ 310 h 310"/>
                  <a:gd name="T34" fmla="*/ 160 w 320"/>
                  <a:gd name="T35" fmla="*/ 310 h 310"/>
                  <a:gd name="T36" fmla="*/ 160 w 320"/>
                  <a:gd name="T37" fmla="*/ 310 h 310"/>
                  <a:gd name="T38" fmla="*/ 160 w 320"/>
                  <a:gd name="T39" fmla="*/ 310 h 310"/>
                  <a:gd name="T40" fmla="*/ 163 w 320"/>
                  <a:gd name="T41" fmla="*/ 309 h 310"/>
                  <a:gd name="T42" fmla="*/ 164 w 320"/>
                  <a:gd name="T43" fmla="*/ 309 h 310"/>
                  <a:gd name="T44" fmla="*/ 313 w 320"/>
                  <a:gd name="T45" fmla="*/ 245 h 310"/>
                  <a:gd name="T46" fmla="*/ 320 w 320"/>
                  <a:gd name="T47" fmla="*/ 235 h 310"/>
                  <a:gd name="T48" fmla="*/ 320 w 320"/>
                  <a:gd name="T49" fmla="*/ 75 h 310"/>
                  <a:gd name="T50" fmla="*/ 319 w 320"/>
                  <a:gd name="T51" fmla="*/ 71 h 310"/>
                  <a:gd name="T52" fmla="*/ 160 w 320"/>
                  <a:gd name="T53" fmla="*/ 23 h 310"/>
                  <a:gd name="T54" fmla="*/ 282 w 320"/>
                  <a:gd name="T55" fmla="*/ 75 h 310"/>
                  <a:gd name="T56" fmla="*/ 160 w 320"/>
                  <a:gd name="T57" fmla="*/ 127 h 310"/>
                  <a:gd name="T58" fmla="*/ 37 w 320"/>
                  <a:gd name="T59" fmla="*/ 75 h 310"/>
                  <a:gd name="T60" fmla="*/ 160 w 320"/>
                  <a:gd name="T61" fmla="*/ 23 h 310"/>
                  <a:gd name="T62" fmla="*/ 21 w 320"/>
                  <a:gd name="T63" fmla="*/ 91 h 310"/>
                  <a:gd name="T64" fmla="*/ 149 w 320"/>
                  <a:gd name="T65" fmla="*/ 146 h 310"/>
                  <a:gd name="T66" fmla="*/ 149 w 320"/>
                  <a:gd name="T67" fmla="*/ 282 h 310"/>
                  <a:gd name="T68" fmla="*/ 21 w 320"/>
                  <a:gd name="T69" fmla="*/ 218 h 310"/>
                  <a:gd name="T70" fmla="*/ 21 w 320"/>
                  <a:gd name="T71" fmla="*/ 91 h 310"/>
                  <a:gd name="T72" fmla="*/ 170 w 320"/>
                  <a:gd name="T73" fmla="*/ 283 h 310"/>
                  <a:gd name="T74" fmla="*/ 170 w 320"/>
                  <a:gd name="T75" fmla="*/ 146 h 310"/>
                  <a:gd name="T76" fmla="*/ 298 w 320"/>
                  <a:gd name="T77" fmla="*/ 91 h 310"/>
                  <a:gd name="T78" fmla="*/ 298 w 320"/>
                  <a:gd name="T79" fmla="*/ 228 h 310"/>
                  <a:gd name="T80" fmla="*/ 170 w 320"/>
                  <a:gd name="T81" fmla="*/ 283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20" h="310">
                    <a:moveTo>
                      <a:pt x="319" y="71"/>
                    </a:moveTo>
                    <a:cubicBezTo>
                      <a:pt x="319" y="71"/>
                      <a:pt x="319" y="71"/>
                      <a:pt x="318" y="70"/>
                    </a:cubicBezTo>
                    <a:cubicBezTo>
                      <a:pt x="318" y="69"/>
                      <a:pt x="318" y="69"/>
                      <a:pt x="317" y="68"/>
                    </a:cubicBezTo>
                    <a:cubicBezTo>
                      <a:pt x="317" y="68"/>
                      <a:pt x="316" y="67"/>
                      <a:pt x="316" y="67"/>
                    </a:cubicBezTo>
                    <a:cubicBezTo>
                      <a:pt x="315" y="66"/>
                      <a:pt x="314" y="66"/>
                      <a:pt x="313" y="65"/>
                    </a:cubicBezTo>
                    <a:cubicBezTo>
                      <a:pt x="313" y="65"/>
                      <a:pt x="313" y="65"/>
                      <a:pt x="313" y="65"/>
                    </a:cubicBezTo>
                    <a:cubicBezTo>
                      <a:pt x="313" y="65"/>
                      <a:pt x="313" y="65"/>
                      <a:pt x="313" y="65"/>
                    </a:cubicBezTo>
                    <a:cubicBezTo>
                      <a:pt x="164" y="1"/>
                      <a:pt x="164" y="1"/>
                      <a:pt x="164" y="1"/>
                    </a:cubicBezTo>
                    <a:cubicBezTo>
                      <a:pt x="161" y="0"/>
                      <a:pt x="158" y="0"/>
                      <a:pt x="155" y="1"/>
                    </a:cubicBezTo>
                    <a:cubicBezTo>
                      <a:pt x="6" y="65"/>
                      <a:pt x="6" y="65"/>
                      <a:pt x="6" y="65"/>
                    </a:cubicBezTo>
                    <a:cubicBezTo>
                      <a:pt x="2" y="67"/>
                      <a:pt x="0" y="71"/>
                      <a:pt x="0" y="75"/>
                    </a:cubicBezTo>
                    <a:cubicBezTo>
                      <a:pt x="0" y="224"/>
                      <a:pt x="0" y="224"/>
                      <a:pt x="0" y="224"/>
                    </a:cubicBezTo>
                    <a:cubicBezTo>
                      <a:pt x="0" y="228"/>
                      <a:pt x="2" y="232"/>
                      <a:pt x="6" y="234"/>
                    </a:cubicBezTo>
                    <a:cubicBezTo>
                      <a:pt x="155" y="309"/>
                      <a:pt x="155" y="309"/>
                      <a:pt x="155" y="309"/>
                    </a:cubicBezTo>
                    <a:cubicBezTo>
                      <a:pt x="155" y="309"/>
                      <a:pt x="155" y="309"/>
                      <a:pt x="155" y="309"/>
                    </a:cubicBezTo>
                    <a:cubicBezTo>
                      <a:pt x="157" y="309"/>
                      <a:pt x="158" y="310"/>
                      <a:pt x="160" y="310"/>
                    </a:cubicBezTo>
                    <a:cubicBezTo>
                      <a:pt x="160" y="310"/>
                      <a:pt x="160" y="310"/>
                      <a:pt x="160" y="310"/>
                    </a:cubicBezTo>
                    <a:cubicBezTo>
                      <a:pt x="160" y="310"/>
                      <a:pt x="160" y="310"/>
                      <a:pt x="160" y="310"/>
                    </a:cubicBezTo>
                    <a:cubicBezTo>
                      <a:pt x="160" y="310"/>
                      <a:pt x="160" y="310"/>
                      <a:pt x="160" y="310"/>
                    </a:cubicBezTo>
                    <a:cubicBezTo>
                      <a:pt x="160" y="310"/>
                      <a:pt x="160" y="310"/>
                      <a:pt x="160" y="310"/>
                    </a:cubicBezTo>
                    <a:cubicBezTo>
                      <a:pt x="161" y="310"/>
                      <a:pt x="162" y="309"/>
                      <a:pt x="163" y="309"/>
                    </a:cubicBezTo>
                    <a:cubicBezTo>
                      <a:pt x="164" y="309"/>
                      <a:pt x="164" y="309"/>
                      <a:pt x="164" y="309"/>
                    </a:cubicBezTo>
                    <a:cubicBezTo>
                      <a:pt x="313" y="245"/>
                      <a:pt x="313" y="245"/>
                      <a:pt x="313" y="245"/>
                    </a:cubicBezTo>
                    <a:cubicBezTo>
                      <a:pt x="317" y="243"/>
                      <a:pt x="320" y="239"/>
                      <a:pt x="320" y="235"/>
                    </a:cubicBezTo>
                    <a:cubicBezTo>
                      <a:pt x="320" y="75"/>
                      <a:pt x="320" y="75"/>
                      <a:pt x="320" y="75"/>
                    </a:cubicBezTo>
                    <a:cubicBezTo>
                      <a:pt x="320" y="74"/>
                      <a:pt x="319" y="72"/>
                      <a:pt x="319" y="71"/>
                    </a:cubicBezTo>
                    <a:close/>
                    <a:moveTo>
                      <a:pt x="160" y="23"/>
                    </a:moveTo>
                    <a:cubicBezTo>
                      <a:pt x="282" y="75"/>
                      <a:pt x="282" y="75"/>
                      <a:pt x="282" y="75"/>
                    </a:cubicBezTo>
                    <a:cubicBezTo>
                      <a:pt x="160" y="127"/>
                      <a:pt x="160" y="127"/>
                      <a:pt x="160" y="127"/>
                    </a:cubicBezTo>
                    <a:cubicBezTo>
                      <a:pt x="37" y="75"/>
                      <a:pt x="37" y="75"/>
                      <a:pt x="37" y="75"/>
                    </a:cubicBezTo>
                    <a:lnTo>
                      <a:pt x="160" y="23"/>
                    </a:lnTo>
                    <a:close/>
                    <a:moveTo>
                      <a:pt x="21" y="91"/>
                    </a:moveTo>
                    <a:cubicBezTo>
                      <a:pt x="149" y="146"/>
                      <a:pt x="149" y="146"/>
                      <a:pt x="149" y="146"/>
                    </a:cubicBezTo>
                    <a:cubicBezTo>
                      <a:pt x="149" y="282"/>
                      <a:pt x="149" y="282"/>
                      <a:pt x="149" y="282"/>
                    </a:cubicBezTo>
                    <a:cubicBezTo>
                      <a:pt x="21" y="218"/>
                      <a:pt x="21" y="218"/>
                      <a:pt x="21" y="218"/>
                    </a:cubicBezTo>
                    <a:lnTo>
                      <a:pt x="21" y="91"/>
                    </a:lnTo>
                    <a:close/>
                    <a:moveTo>
                      <a:pt x="170" y="283"/>
                    </a:moveTo>
                    <a:cubicBezTo>
                      <a:pt x="170" y="146"/>
                      <a:pt x="170" y="146"/>
                      <a:pt x="170" y="146"/>
                    </a:cubicBezTo>
                    <a:cubicBezTo>
                      <a:pt x="298" y="91"/>
                      <a:pt x="298" y="91"/>
                      <a:pt x="298" y="91"/>
                    </a:cubicBezTo>
                    <a:cubicBezTo>
                      <a:pt x="298" y="228"/>
                      <a:pt x="298" y="228"/>
                      <a:pt x="298" y="228"/>
                    </a:cubicBezTo>
                    <a:lnTo>
                      <a:pt x="170" y="28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Open Sans"/>
                  <a:ea typeface="+mn-ea"/>
                  <a:cs typeface="+mn-cs"/>
                </a:endParaRPr>
              </a:p>
            </p:txBody>
          </p:sp>
          <p:sp>
            <p:nvSpPr>
              <p:cNvPr id="644" name="Freeform 29"/>
              <p:cNvSpPr>
                <a:spLocks noEditPoints="1"/>
              </p:cNvSpPr>
              <p:nvPr/>
            </p:nvSpPr>
            <p:spPr bwMode="auto">
              <a:xfrm>
                <a:off x="6268711" y="2877950"/>
                <a:ext cx="177809" cy="172252"/>
              </a:xfrm>
              <a:custGeom>
                <a:avLst/>
                <a:gdLst>
                  <a:gd name="T0" fmla="*/ 319 w 320"/>
                  <a:gd name="T1" fmla="*/ 71 h 310"/>
                  <a:gd name="T2" fmla="*/ 318 w 320"/>
                  <a:gd name="T3" fmla="*/ 70 h 310"/>
                  <a:gd name="T4" fmla="*/ 317 w 320"/>
                  <a:gd name="T5" fmla="*/ 68 h 310"/>
                  <a:gd name="T6" fmla="*/ 316 w 320"/>
                  <a:gd name="T7" fmla="*/ 67 h 310"/>
                  <a:gd name="T8" fmla="*/ 313 w 320"/>
                  <a:gd name="T9" fmla="*/ 65 h 310"/>
                  <a:gd name="T10" fmla="*/ 313 w 320"/>
                  <a:gd name="T11" fmla="*/ 65 h 310"/>
                  <a:gd name="T12" fmla="*/ 313 w 320"/>
                  <a:gd name="T13" fmla="*/ 65 h 310"/>
                  <a:gd name="T14" fmla="*/ 164 w 320"/>
                  <a:gd name="T15" fmla="*/ 1 h 310"/>
                  <a:gd name="T16" fmla="*/ 155 w 320"/>
                  <a:gd name="T17" fmla="*/ 1 h 310"/>
                  <a:gd name="T18" fmla="*/ 6 w 320"/>
                  <a:gd name="T19" fmla="*/ 65 h 310"/>
                  <a:gd name="T20" fmla="*/ 0 w 320"/>
                  <a:gd name="T21" fmla="*/ 75 h 310"/>
                  <a:gd name="T22" fmla="*/ 0 w 320"/>
                  <a:gd name="T23" fmla="*/ 224 h 310"/>
                  <a:gd name="T24" fmla="*/ 6 w 320"/>
                  <a:gd name="T25" fmla="*/ 234 h 310"/>
                  <a:gd name="T26" fmla="*/ 155 w 320"/>
                  <a:gd name="T27" fmla="*/ 309 h 310"/>
                  <a:gd name="T28" fmla="*/ 155 w 320"/>
                  <a:gd name="T29" fmla="*/ 309 h 310"/>
                  <a:gd name="T30" fmla="*/ 160 w 320"/>
                  <a:gd name="T31" fmla="*/ 310 h 310"/>
                  <a:gd name="T32" fmla="*/ 160 w 320"/>
                  <a:gd name="T33" fmla="*/ 310 h 310"/>
                  <a:gd name="T34" fmla="*/ 160 w 320"/>
                  <a:gd name="T35" fmla="*/ 310 h 310"/>
                  <a:gd name="T36" fmla="*/ 160 w 320"/>
                  <a:gd name="T37" fmla="*/ 310 h 310"/>
                  <a:gd name="T38" fmla="*/ 160 w 320"/>
                  <a:gd name="T39" fmla="*/ 310 h 310"/>
                  <a:gd name="T40" fmla="*/ 163 w 320"/>
                  <a:gd name="T41" fmla="*/ 309 h 310"/>
                  <a:gd name="T42" fmla="*/ 164 w 320"/>
                  <a:gd name="T43" fmla="*/ 309 h 310"/>
                  <a:gd name="T44" fmla="*/ 313 w 320"/>
                  <a:gd name="T45" fmla="*/ 245 h 310"/>
                  <a:gd name="T46" fmla="*/ 320 w 320"/>
                  <a:gd name="T47" fmla="*/ 235 h 310"/>
                  <a:gd name="T48" fmla="*/ 320 w 320"/>
                  <a:gd name="T49" fmla="*/ 75 h 310"/>
                  <a:gd name="T50" fmla="*/ 319 w 320"/>
                  <a:gd name="T51" fmla="*/ 71 h 310"/>
                  <a:gd name="T52" fmla="*/ 160 w 320"/>
                  <a:gd name="T53" fmla="*/ 23 h 310"/>
                  <a:gd name="T54" fmla="*/ 282 w 320"/>
                  <a:gd name="T55" fmla="*/ 75 h 310"/>
                  <a:gd name="T56" fmla="*/ 160 w 320"/>
                  <a:gd name="T57" fmla="*/ 127 h 310"/>
                  <a:gd name="T58" fmla="*/ 37 w 320"/>
                  <a:gd name="T59" fmla="*/ 75 h 310"/>
                  <a:gd name="T60" fmla="*/ 160 w 320"/>
                  <a:gd name="T61" fmla="*/ 23 h 310"/>
                  <a:gd name="T62" fmla="*/ 21 w 320"/>
                  <a:gd name="T63" fmla="*/ 91 h 310"/>
                  <a:gd name="T64" fmla="*/ 149 w 320"/>
                  <a:gd name="T65" fmla="*/ 146 h 310"/>
                  <a:gd name="T66" fmla="*/ 149 w 320"/>
                  <a:gd name="T67" fmla="*/ 282 h 310"/>
                  <a:gd name="T68" fmla="*/ 21 w 320"/>
                  <a:gd name="T69" fmla="*/ 218 h 310"/>
                  <a:gd name="T70" fmla="*/ 21 w 320"/>
                  <a:gd name="T71" fmla="*/ 91 h 310"/>
                  <a:gd name="T72" fmla="*/ 170 w 320"/>
                  <a:gd name="T73" fmla="*/ 283 h 310"/>
                  <a:gd name="T74" fmla="*/ 170 w 320"/>
                  <a:gd name="T75" fmla="*/ 146 h 310"/>
                  <a:gd name="T76" fmla="*/ 298 w 320"/>
                  <a:gd name="T77" fmla="*/ 91 h 310"/>
                  <a:gd name="T78" fmla="*/ 298 w 320"/>
                  <a:gd name="T79" fmla="*/ 228 h 310"/>
                  <a:gd name="T80" fmla="*/ 170 w 320"/>
                  <a:gd name="T81" fmla="*/ 283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20" h="310">
                    <a:moveTo>
                      <a:pt x="319" y="71"/>
                    </a:moveTo>
                    <a:cubicBezTo>
                      <a:pt x="319" y="71"/>
                      <a:pt x="319" y="71"/>
                      <a:pt x="318" y="70"/>
                    </a:cubicBezTo>
                    <a:cubicBezTo>
                      <a:pt x="318" y="69"/>
                      <a:pt x="318" y="69"/>
                      <a:pt x="317" y="68"/>
                    </a:cubicBezTo>
                    <a:cubicBezTo>
                      <a:pt x="317" y="68"/>
                      <a:pt x="316" y="67"/>
                      <a:pt x="316" y="67"/>
                    </a:cubicBezTo>
                    <a:cubicBezTo>
                      <a:pt x="315" y="66"/>
                      <a:pt x="314" y="66"/>
                      <a:pt x="313" y="65"/>
                    </a:cubicBezTo>
                    <a:cubicBezTo>
                      <a:pt x="313" y="65"/>
                      <a:pt x="313" y="65"/>
                      <a:pt x="313" y="65"/>
                    </a:cubicBezTo>
                    <a:cubicBezTo>
                      <a:pt x="313" y="65"/>
                      <a:pt x="313" y="65"/>
                      <a:pt x="313" y="65"/>
                    </a:cubicBezTo>
                    <a:cubicBezTo>
                      <a:pt x="164" y="1"/>
                      <a:pt x="164" y="1"/>
                      <a:pt x="164" y="1"/>
                    </a:cubicBezTo>
                    <a:cubicBezTo>
                      <a:pt x="161" y="0"/>
                      <a:pt x="158" y="0"/>
                      <a:pt x="155" y="1"/>
                    </a:cubicBezTo>
                    <a:cubicBezTo>
                      <a:pt x="6" y="65"/>
                      <a:pt x="6" y="65"/>
                      <a:pt x="6" y="65"/>
                    </a:cubicBezTo>
                    <a:cubicBezTo>
                      <a:pt x="2" y="67"/>
                      <a:pt x="0" y="71"/>
                      <a:pt x="0" y="75"/>
                    </a:cubicBezTo>
                    <a:cubicBezTo>
                      <a:pt x="0" y="224"/>
                      <a:pt x="0" y="224"/>
                      <a:pt x="0" y="224"/>
                    </a:cubicBezTo>
                    <a:cubicBezTo>
                      <a:pt x="0" y="228"/>
                      <a:pt x="2" y="232"/>
                      <a:pt x="6" y="234"/>
                    </a:cubicBezTo>
                    <a:cubicBezTo>
                      <a:pt x="155" y="309"/>
                      <a:pt x="155" y="309"/>
                      <a:pt x="155" y="309"/>
                    </a:cubicBezTo>
                    <a:cubicBezTo>
                      <a:pt x="155" y="309"/>
                      <a:pt x="155" y="309"/>
                      <a:pt x="155" y="309"/>
                    </a:cubicBezTo>
                    <a:cubicBezTo>
                      <a:pt x="157" y="309"/>
                      <a:pt x="158" y="310"/>
                      <a:pt x="160" y="310"/>
                    </a:cubicBezTo>
                    <a:cubicBezTo>
                      <a:pt x="160" y="310"/>
                      <a:pt x="160" y="310"/>
                      <a:pt x="160" y="310"/>
                    </a:cubicBezTo>
                    <a:cubicBezTo>
                      <a:pt x="160" y="310"/>
                      <a:pt x="160" y="310"/>
                      <a:pt x="160" y="310"/>
                    </a:cubicBezTo>
                    <a:cubicBezTo>
                      <a:pt x="160" y="310"/>
                      <a:pt x="160" y="310"/>
                      <a:pt x="160" y="310"/>
                    </a:cubicBezTo>
                    <a:cubicBezTo>
                      <a:pt x="160" y="310"/>
                      <a:pt x="160" y="310"/>
                      <a:pt x="160" y="310"/>
                    </a:cubicBezTo>
                    <a:cubicBezTo>
                      <a:pt x="161" y="310"/>
                      <a:pt x="162" y="309"/>
                      <a:pt x="163" y="309"/>
                    </a:cubicBezTo>
                    <a:cubicBezTo>
                      <a:pt x="164" y="309"/>
                      <a:pt x="164" y="309"/>
                      <a:pt x="164" y="309"/>
                    </a:cubicBezTo>
                    <a:cubicBezTo>
                      <a:pt x="313" y="245"/>
                      <a:pt x="313" y="245"/>
                      <a:pt x="313" y="245"/>
                    </a:cubicBezTo>
                    <a:cubicBezTo>
                      <a:pt x="317" y="243"/>
                      <a:pt x="320" y="239"/>
                      <a:pt x="320" y="235"/>
                    </a:cubicBezTo>
                    <a:cubicBezTo>
                      <a:pt x="320" y="75"/>
                      <a:pt x="320" y="75"/>
                      <a:pt x="320" y="75"/>
                    </a:cubicBezTo>
                    <a:cubicBezTo>
                      <a:pt x="320" y="74"/>
                      <a:pt x="319" y="72"/>
                      <a:pt x="319" y="71"/>
                    </a:cubicBezTo>
                    <a:close/>
                    <a:moveTo>
                      <a:pt x="160" y="23"/>
                    </a:moveTo>
                    <a:cubicBezTo>
                      <a:pt x="282" y="75"/>
                      <a:pt x="282" y="75"/>
                      <a:pt x="282" y="75"/>
                    </a:cubicBezTo>
                    <a:cubicBezTo>
                      <a:pt x="160" y="127"/>
                      <a:pt x="160" y="127"/>
                      <a:pt x="160" y="127"/>
                    </a:cubicBezTo>
                    <a:cubicBezTo>
                      <a:pt x="37" y="75"/>
                      <a:pt x="37" y="75"/>
                      <a:pt x="37" y="75"/>
                    </a:cubicBezTo>
                    <a:lnTo>
                      <a:pt x="160" y="23"/>
                    </a:lnTo>
                    <a:close/>
                    <a:moveTo>
                      <a:pt x="21" y="91"/>
                    </a:moveTo>
                    <a:cubicBezTo>
                      <a:pt x="149" y="146"/>
                      <a:pt x="149" y="146"/>
                      <a:pt x="149" y="146"/>
                    </a:cubicBezTo>
                    <a:cubicBezTo>
                      <a:pt x="149" y="282"/>
                      <a:pt x="149" y="282"/>
                      <a:pt x="149" y="282"/>
                    </a:cubicBezTo>
                    <a:cubicBezTo>
                      <a:pt x="21" y="218"/>
                      <a:pt x="21" y="218"/>
                      <a:pt x="21" y="218"/>
                    </a:cubicBezTo>
                    <a:lnTo>
                      <a:pt x="21" y="91"/>
                    </a:lnTo>
                    <a:close/>
                    <a:moveTo>
                      <a:pt x="170" y="283"/>
                    </a:moveTo>
                    <a:cubicBezTo>
                      <a:pt x="170" y="146"/>
                      <a:pt x="170" y="146"/>
                      <a:pt x="170" y="146"/>
                    </a:cubicBezTo>
                    <a:cubicBezTo>
                      <a:pt x="298" y="91"/>
                      <a:pt x="298" y="91"/>
                      <a:pt x="298" y="91"/>
                    </a:cubicBezTo>
                    <a:cubicBezTo>
                      <a:pt x="298" y="228"/>
                      <a:pt x="298" y="228"/>
                      <a:pt x="298" y="228"/>
                    </a:cubicBezTo>
                    <a:lnTo>
                      <a:pt x="170" y="28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Open Sans"/>
                  <a:ea typeface="+mn-ea"/>
                  <a:cs typeface="+mn-cs"/>
                </a:endParaRPr>
              </a:p>
            </p:txBody>
          </p:sp>
          <p:sp>
            <p:nvSpPr>
              <p:cNvPr id="645" name="Freeform 29"/>
              <p:cNvSpPr>
                <a:spLocks noEditPoints="1"/>
              </p:cNvSpPr>
              <p:nvPr/>
            </p:nvSpPr>
            <p:spPr bwMode="auto">
              <a:xfrm>
                <a:off x="6268711" y="3077043"/>
                <a:ext cx="177809" cy="172252"/>
              </a:xfrm>
              <a:custGeom>
                <a:avLst/>
                <a:gdLst>
                  <a:gd name="T0" fmla="*/ 319 w 320"/>
                  <a:gd name="T1" fmla="*/ 71 h 310"/>
                  <a:gd name="T2" fmla="*/ 318 w 320"/>
                  <a:gd name="T3" fmla="*/ 70 h 310"/>
                  <a:gd name="T4" fmla="*/ 317 w 320"/>
                  <a:gd name="T5" fmla="*/ 68 h 310"/>
                  <a:gd name="T6" fmla="*/ 316 w 320"/>
                  <a:gd name="T7" fmla="*/ 67 h 310"/>
                  <a:gd name="T8" fmla="*/ 313 w 320"/>
                  <a:gd name="T9" fmla="*/ 65 h 310"/>
                  <a:gd name="T10" fmla="*/ 313 w 320"/>
                  <a:gd name="T11" fmla="*/ 65 h 310"/>
                  <a:gd name="T12" fmla="*/ 313 w 320"/>
                  <a:gd name="T13" fmla="*/ 65 h 310"/>
                  <a:gd name="T14" fmla="*/ 164 w 320"/>
                  <a:gd name="T15" fmla="*/ 1 h 310"/>
                  <a:gd name="T16" fmla="*/ 155 w 320"/>
                  <a:gd name="T17" fmla="*/ 1 h 310"/>
                  <a:gd name="T18" fmla="*/ 6 w 320"/>
                  <a:gd name="T19" fmla="*/ 65 h 310"/>
                  <a:gd name="T20" fmla="*/ 0 w 320"/>
                  <a:gd name="T21" fmla="*/ 75 h 310"/>
                  <a:gd name="T22" fmla="*/ 0 w 320"/>
                  <a:gd name="T23" fmla="*/ 224 h 310"/>
                  <a:gd name="T24" fmla="*/ 6 w 320"/>
                  <a:gd name="T25" fmla="*/ 234 h 310"/>
                  <a:gd name="T26" fmla="*/ 155 w 320"/>
                  <a:gd name="T27" fmla="*/ 309 h 310"/>
                  <a:gd name="T28" fmla="*/ 155 w 320"/>
                  <a:gd name="T29" fmla="*/ 309 h 310"/>
                  <a:gd name="T30" fmla="*/ 160 w 320"/>
                  <a:gd name="T31" fmla="*/ 310 h 310"/>
                  <a:gd name="T32" fmla="*/ 160 w 320"/>
                  <a:gd name="T33" fmla="*/ 310 h 310"/>
                  <a:gd name="T34" fmla="*/ 160 w 320"/>
                  <a:gd name="T35" fmla="*/ 310 h 310"/>
                  <a:gd name="T36" fmla="*/ 160 w 320"/>
                  <a:gd name="T37" fmla="*/ 310 h 310"/>
                  <a:gd name="T38" fmla="*/ 160 w 320"/>
                  <a:gd name="T39" fmla="*/ 310 h 310"/>
                  <a:gd name="T40" fmla="*/ 163 w 320"/>
                  <a:gd name="T41" fmla="*/ 309 h 310"/>
                  <a:gd name="T42" fmla="*/ 164 w 320"/>
                  <a:gd name="T43" fmla="*/ 309 h 310"/>
                  <a:gd name="T44" fmla="*/ 313 w 320"/>
                  <a:gd name="T45" fmla="*/ 245 h 310"/>
                  <a:gd name="T46" fmla="*/ 320 w 320"/>
                  <a:gd name="T47" fmla="*/ 235 h 310"/>
                  <a:gd name="T48" fmla="*/ 320 w 320"/>
                  <a:gd name="T49" fmla="*/ 75 h 310"/>
                  <a:gd name="T50" fmla="*/ 319 w 320"/>
                  <a:gd name="T51" fmla="*/ 71 h 310"/>
                  <a:gd name="T52" fmla="*/ 160 w 320"/>
                  <a:gd name="T53" fmla="*/ 23 h 310"/>
                  <a:gd name="T54" fmla="*/ 282 w 320"/>
                  <a:gd name="T55" fmla="*/ 75 h 310"/>
                  <a:gd name="T56" fmla="*/ 160 w 320"/>
                  <a:gd name="T57" fmla="*/ 127 h 310"/>
                  <a:gd name="T58" fmla="*/ 37 w 320"/>
                  <a:gd name="T59" fmla="*/ 75 h 310"/>
                  <a:gd name="T60" fmla="*/ 160 w 320"/>
                  <a:gd name="T61" fmla="*/ 23 h 310"/>
                  <a:gd name="T62" fmla="*/ 21 w 320"/>
                  <a:gd name="T63" fmla="*/ 91 h 310"/>
                  <a:gd name="T64" fmla="*/ 149 w 320"/>
                  <a:gd name="T65" fmla="*/ 146 h 310"/>
                  <a:gd name="T66" fmla="*/ 149 w 320"/>
                  <a:gd name="T67" fmla="*/ 282 h 310"/>
                  <a:gd name="T68" fmla="*/ 21 w 320"/>
                  <a:gd name="T69" fmla="*/ 218 h 310"/>
                  <a:gd name="T70" fmla="*/ 21 w 320"/>
                  <a:gd name="T71" fmla="*/ 91 h 310"/>
                  <a:gd name="T72" fmla="*/ 170 w 320"/>
                  <a:gd name="T73" fmla="*/ 283 h 310"/>
                  <a:gd name="T74" fmla="*/ 170 w 320"/>
                  <a:gd name="T75" fmla="*/ 146 h 310"/>
                  <a:gd name="T76" fmla="*/ 298 w 320"/>
                  <a:gd name="T77" fmla="*/ 91 h 310"/>
                  <a:gd name="T78" fmla="*/ 298 w 320"/>
                  <a:gd name="T79" fmla="*/ 228 h 310"/>
                  <a:gd name="T80" fmla="*/ 170 w 320"/>
                  <a:gd name="T81" fmla="*/ 283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20" h="310">
                    <a:moveTo>
                      <a:pt x="319" y="71"/>
                    </a:moveTo>
                    <a:cubicBezTo>
                      <a:pt x="319" y="71"/>
                      <a:pt x="319" y="71"/>
                      <a:pt x="318" y="70"/>
                    </a:cubicBezTo>
                    <a:cubicBezTo>
                      <a:pt x="318" y="69"/>
                      <a:pt x="318" y="69"/>
                      <a:pt x="317" y="68"/>
                    </a:cubicBezTo>
                    <a:cubicBezTo>
                      <a:pt x="317" y="68"/>
                      <a:pt x="316" y="67"/>
                      <a:pt x="316" y="67"/>
                    </a:cubicBezTo>
                    <a:cubicBezTo>
                      <a:pt x="315" y="66"/>
                      <a:pt x="314" y="66"/>
                      <a:pt x="313" y="65"/>
                    </a:cubicBezTo>
                    <a:cubicBezTo>
                      <a:pt x="313" y="65"/>
                      <a:pt x="313" y="65"/>
                      <a:pt x="313" y="65"/>
                    </a:cubicBezTo>
                    <a:cubicBezTo>
                      <a:pt x="313" y="65"/>
                      <a:pt x="313" y="65"/>
                      <a:pt x="313" y="65"/>
                    </a:cubicBezTo>
                    <a:cubicBezTo>
                      <a:pt x="164" y="1"/>
                      <a:pt x="164" y="1"/>
                      <a:pt x="164" y="1"/>
                    </a:cubicBezTo>
                    <a:cubicBezTo>
                      <a:pt x="161" y="0"/>
                      <a:pt x="158" y="0"/>
                      <a:pt x="155" y="1"/>
                    </a:cubicBezTo>
                    <a:cubicBezTo>
                      <a:pt x="6" y="65"/>
                      <a:pt x="6" y="65"/>
                      <a:pt x="6" y="65"/>
                    </a:cubicBezTo>
                    <a:cubicBezTo>
                      <a:pt x="2" y="67"/>
                      <a:pt x="0" y="71"/>
                      <a:pt x="0" y="75"/>
                    </a:cubicBezTo>
                    <a:cubicBezTo>
                      <a:pt x="0" y="224"/>
                      <a:pt x="0" y="224"/>
                      <a:pt x="0" y="224"/>
                    </a:cubicBezTo>
                    <a:cubicBezTo>
                      <a:pt x="0" y="228"/>
                      <a:pt x="2" y="232"/>
                      <a:pt x="6" y="234"/>
                    </a:cubicBezTo>
                    <a:cubicBezTo>
                      <a:pt x="155" y="309"/>
                      <a:pt x="155" y="309"/>
                      <a:pt x="155" y="309"/>
                    </a:cubicBezTo>
                    <a:cubicBezTo>
                      <a:pt x="155" y="309"/>
                      <a:pt x="155" y="309"/>
                      <a:pt x="155" y="309"/>
                    </a:cubicBezTo>
                    <a:cubicBezTo>
                      <a:pt x="157" y="309"/>
                      <a:pt x="158" y="310"/>
                      <a:pt x="160" y="310"/>
                    </a:cubicBezTo>
                    <a:cubicBezTo>
                      <a:pt x="160" y="310"/>
                      <a:pt x="160" y="310"/>
                      <a:pt x="160" y="310"/>
                    </a:cubicBezTo>
                    <a:cubicBezTo>
                      <a:pt x="160" y="310"/>
                      <a:pt x="160" y="310"/>
                      <a:pt x="160" y="310"/>
                    </a:cubicBezTo>
                    <a:cubicBezTo>
                      <a:pt x="160" y="310"/>
                      <a:pt x="160" y="310"/>
                      <a:pt x="160" y="310"/>
                    </a:cubicBezTo>
                    <a:cubicBezTo>
                      <a:pt x="160" y="310"/>
                      <a:pt x="160" y="310"/>
                      <a:pt x="160" y="310"/>
                    </a:cubicBezTo>
                    <a:cubicBezTo>
                      <a:pt x="161" y="310"/>
                      <a:pt x="162" y="309"/>
                      <a:pt x="163" y="309"/>
                    </a:cubicBezTo>
                    <a:cubicBezTo>
                      <a:pt x="164" y="309"/>
                      <a:pt x="164" y="309"/>
                      <a:pt x="164" y="309"/>
                    </a:cubicBezTo>
                    <a:cubicBezTo>
                      <a:pt x="313" y="245"/>
                      <a:pt x="313" y="245"/>
                      <a:pt x="313" y="245"/>
                    </a:cubicBezTo>
                    <a:cubicBezTo>
                      <a:pt x="317" y="243"/>
                      <a:pt x="320" y="239"/>
                      <a:pt x="320" y="235"/>
                    </a:cubicBezTo>
                    <a:cubicBezTo>
                      <a:pt x="320" y="75"/>
                      <a:pt x="320" y="75"/>
                      <a:pt x="320" y="75"/>
                    </a:cubicBezTo>
                    <a:cubicBezTo>
                      <a:pt x="320" y="74"/>
                      <a:pt x="319" y="72"/>
                      <a:pt x="319" y="71"/>
                    </a:cubicBezTo>
                    <a:close/>
                    <a:moveTo>
                      <a:pt x="160" y="23"/>
                    </a:moveTo>
                    <a:cubicBezTo>
                      <a:pt x="282" y="75"/>
                      <a:pt x="282" y="75"/>
                      <a:pt x="282" y="75"/>
                    </a:cubicBezTo>
                    <a:cubicBezTo>
                      <a:pt x="160" y="127"/>
                      <a:pt x="160" y="127"/>
                      <a:pt x="160" y="127"/>
                    </a:cubicBezTo>
                    <a:cubicBezTo>
                      <a:pt x="37" y="75"/>
                      <a:pt x="37" y="75"/>
                      <a:pt x="37" y="75"/>
                    </a:cubicBezTo>
                    <a:lnTo>
                      <a:pt x="160" y="23"/>
                    </a:lnTo>
                    <a:close/>
                    <a:moveTo>
                      <a:pt x="21" y="91"/>
                    </a:moveTo>
                    <a:cubicBezTo>
                      <a:pt x="149" y="146"/>
                      <a:pt x="149" y="146"/>
                      <a:pt x="149" y="146"/>
                    </a:cubicBezTo>
                    <a:cubicBezTo>
                      <a:pt x="149" y="282"/>
                      <a:pt x="149" y="282"/>
                      <a:pt x="149" y="282"/>
                    </a:cubicBezTo>
                    <a:cubicBezTo>
                      <a:pt x="21" y="218"/>
                      <a:pt x="21" y="218"/>
                      <a:pt x="21" y="218"/>
                    </a:cubicBezTo>
                    <a:lnTo>
                      <a:pt x="21" y="91"/>
                    </a:lnTo>
                    <a:close/>
                    <a:moveTo>
                      <a:pt x="170" y="283"/>
                    </a:moveTo>
                    <a:cubicBezTo>
                      <a:pt x="170" y="146"/>
                      <a:pt x="170" y="146"/>
                      <a:pt x="170" y="146"/>
                    </a:cubicBezTo>
                    <a:cubicBezTo>
                      <a:pt x="298" y="91"/>
                      <a:pt x="298" y="91"/>
                      <a:pt x="298" y="91"/>
                    </a:cubicBezTo>
                    <a:cubicBezTo>
                      <a:pt x="298" y="228"/>
                      <a:pt x="298" y="228"/>
                      <a:pt x="298" y="228"/>
                    </a:cubicBezTo>
                    <a:lnTo>
                      <a:pt x="170" y="28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Open Sans"/>
                  <a:ea typeface="+mn-ea"/>
                  <a:cs typeface="+mn-cs"/>
                </a:endParaRPr>
              </a:p>
            </p:txBody>
          </p:sp>
          <p:sp>
            <p:nvSpPr>
              <p:cNvPr id="646" name="Freeform 29"/>
              <p:cNvSpPr>
                <a:spLocks noEditPoints="1"/>
              </p:cNvSpPr>
              <p:nvPr/>
            </p:nvSpPr>
            <p:spPr bwMode="auto">
              <a:xfrm>
                <a:off x="6268711" y="3276136"/>
                <a:ext cx="177809" cy="172252"/>
              </a:xfrm>
              <a:custGeom>
                <a:avLst/>
                <a:gdLst>
                  <a:gd name="T0" fmla="*/ 319 w 320"/>
                  <a:gd name="T1" fmla="*/ 71 h 310"/>
                  <a:gd name="T2" fmla="*/ 318 w 320"/>
                  <a:gd name="T3" fmla="*/ 70 h 310"/>
                  <a:gd name="T4" fmla="*/ 317 w 320"/>
                  <a:gd name="T5" fmla="*/ 68 h 310"/>
                  <a:gd name="T6" fmla="*/ 316 w 320"/>
                  <a:gd name="T7" fmla="*/ 67 h 310"/>
                  <a:gd name="T8" fmla="*/ 313 w 320"/>
                  <a:gd name="T9" fmla="*/ 65 h 310"/>
                  <a:gd name="T10" fmla="*/ 313 w 320"/>
                  <a:gd name="T11" fmla="*/ 65 h 310"/>
                  <a:gd name="T12" fmla="*/ 313 w 320"/>
                  <a:gd name="T13" fmla="*/ 65 h 310"/>
                  <a:gd name="T14" fmla="*/ 164 w 320"/>
                  <a:gd name="T15" fmla="*/ 1 h 310"/>
                  <a:gd name="T16" fmla="*/ 155 w 320"/>
                  <a:gd name="T17" fmla="*/ 1 h 310"/>
                  <a:gd name="T18" fmla="*/ 6 w 320"/>
                  <a:gd name="T19" fmla="*/ 65 h 310"/>
                  <a:gd name="T20" fmla="*/ 0 w 320"/>
                  <a:gd name="T21" fmla="*/ 75 h 310"/>
                  <a:gd name="T22" fmla="*/ 0 w 320"/>
                  <a:gd name="T23" fmla="*/ 224 h 310"/>
                  <a:gd name="T24" fmla="*/ 6 w 320"/>
                  <a:gd name="T25" fmla="*/ 234 h 310"/>
                  <a:gd name="T26" fmla="*/ 155 w 320"/>
                  <a:gd name="T27" fmla="*/ 309 h 310"/>
                  <a:gd name="T28" fmla="*/ 155 w 320"/>
                  <a:gd name="T29" fmla="*/ 309 h 310"/>
                  <a:gd name="T30" fmla="*/ 160 w 320"/>
                  <a:gd name="T31" fmla="*/ 310 h 310"/>
                  <a:gd name="T32" fmla="*/ 160 w 320"/>
                  <a:gd name="T33" fmla="*/ 310 h 310"/>
                  <a:gd name="T34" fmla="*/ 160 w 320"/>
                  <a:gd name="T35" fmla="*/ 310 h 310"/>
                  <a:gd name="T36" fmla="*/ 160 w 320"/>
                  <a:gd name="T37" fmla="*/ 310 h 310"/>
                  <a:gd name="T38" fmla="*/ 160 w 320"/>
                  <a:gd name="T39" fmla="*/ 310 h 310"/>
                  <a:gd name="T40" fmla="*/ 163 w 320"/>
                  <a:gd name="T41" fmla="*/ 309 h 310"/>
                  <a:gd name="T42" fmla="*/ 164 w 320"/>
                  <a:gd name="T43" fmla="*/ 309 h 310"/>
                  <a:gd name="T44" fmla="*/ 313 w 320"/>
                  <a:gd name="T45" fmla="*/ 245 h 310"/>
                  <a:gd name="T46" fmla="*/ 320 w 320"/>
                  <a:gd name="T47" fmla="*/ 235 h 310"/>
                  <a:gd name="T48" fmla="*/ 320 w 320"/>
                  <a:gd name="T49" fmla="*/ 75 h 310"/>
                  <a:gd name="T50" fmla="*/ 319 w 320"/>
                  <a:gd name="T51" fmla="*/ 71 h 310"/>
                  <a:gd name="T52" fmla="*/ 160 w 320"/>
                  <a:gd name="T53" fmla="*/ 23 h 310"/>
                  <a:gd name="T54" fmla="*/ 282 w 320"/>
                  <a:gd name="T55" fmla="*/ 75 h 310"/>
                  <a:gd name="T56" fmla="*/ 160 w 320"/>
                  <a:gd name="T57" fmla="*/ 127 h 310"/>
                  <a:gd name="T58" fmla="*/ 37 w 320"/>
                  <a:gd name="T59" fmla="*/ 75 h 310"/>
                  <a:gd name="T60" fmla="*/ 160 w 320"/>
                  <a:gd name="T61" fmla="*/ 23 h 310"/>
                  <a:gd name="T62" fmla="*/ 21 w 320"/>
                  <a:gd name="T63" fmla="*/ 91 h 310"/>
                  <a:gd name="T64" fmla="*/ 149 w 320"/>
                  <a:gd name="T65" fmla="*/ 146 h 310"/>
                  <a:gd name="T66" fmla="*/ 149 w 320"/>
                  <a:gd name="T67" fmla="*/ 282 h 310"/>
                  <a:gd name="T68" fmla="*/ 21 w 320"/>
                  <a:gd name="T69" fmla="*/ 218 h 310"/>
                  <a:gd name="T70" fmla="*/ 21 w 320"/>
                  <a:gd name="T71" fmla="*/ 91 h 310"/>
                  <a:gd name="T72" fmla="*/ 170 w 320"/>
                  <a:gd name="T73" fmla="*/ 283 h 310"/>
                  <a:gd name="T74" fmla="*/ 170 w 320"/>
                  <a:gd name="T75" fmla="*/ 146 h 310"/>
                  <a:gd name="T76" fmla="*/ 298 w 320"/>
                  <a:gd name="T77" fmla="*/ 91 h 310"/>
                  <a:gd name="T78" fmla="*/ 298 w 320"/>
                  <a:gd name="T79" fmla="*/ 228 h 310"/>
                  <a:gd name="T80" fmla="*/ 170 w 320"/>
                  <a:gd name="T81" fmla="*/ 283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20" h="310">
                    <a:moveTo>
                      <a:pt x="319" y="71"/>
                    </a:moveTo>
                    <a:cubicBezTo>
                      <a:pt x="319" y="71"/>
                      <a:pt x="319" y="71"/>
                      <a:pt x="318" y="70"/>
                    </a:cubicBezTo>
                    <a:cubicBezTo>
                      <a:pt x="318" y="69"/>
                      <a:pt x="318" y="69"/>
                      <a:pt x="317" y="68"/>
                    </a:cubicBezTo>
                    <a:cubicBezTo>
                      <a:pt x="317" y="68"/>
                      <a:pt x="316" y="67"/>
                      <a:pt x="316" y="67"/>
                    </a:cubicBezTo>
                    <a:cubicBezTo>
                      <a:pt x="315" y="66"/>
                      <a:pt x="314" y="66"/>
                      <a:pt x="313" y="65"/>
                    </a:cubicBezTo>
                    <a:cubicBezTo>
                      <a:pt x="313" y="65"/>
                      <a:pt x="313" y="65"/>
                      <a:pt x="313" y="65"/>
                    </a:cubicBezTo>
                    <a:cubicBezTo>
                      <a:pt x="313" y="65"/>
                      <a:pt x="313" y="65"/>
                      <a:pt x="313" y="65"/>
                    </a:cubicBezTo>
                    <a:cubicBezTo>
                      <a:pt x="164" y="1"/>
                      <a:pt x="164" y="1"/>
                      <a:pt x="164" y="1"/>
                    </a:cubicBezTo>
                    <a:cubicBezTo>
                      <a:pt x="161" y="0"/>
                      <a:pt x="158" y="0"/>
                      <a:pt x="155" y="1"/>
                    </a:cubicBezTo>
                    <a:cubicBezTo>
                      <a:pt x="6" y="65"/>
                      <a:pt x="6" y="65"/>
                      <a:pt x="6" y="65"/>
                    </a:cubicBezTo>
                    <a:cubicBezTo>
                      <a:pt x="2" y="67"/>
                      <a:pt x="0" y="71"/>
                      <a:pt x="0" y="75"/>
                    </a:cubicBezTo>
                    <a:cubicBezTo>
                      <a:pt x="0" y="224"/>
                      <a:pt x="0" y="224"/>
                      <a:pt x="0" y="224"/>
                    </a:cubicBezTo>
                    <a:cubicBezTo>
                      <a:pt x="0" y="228"/>
                      <a:pt x="2" y="232"/>
                      <a:pt x="6" y="234"/>
                    </a:cubicBezTo>
                    <a:cubicBezTo>
                      <a:pt x="155" y="309"/>
                      <a:pt x="155" y="309"/>
                      <a:pt x="155" y="309"/>
                    </a:cubicBezTo>
                    <a:cubicBezTo>
                      <a:pt x="155" y="309"/>
                      <a:pt x="155" y="309"/>
                      <a:pt x="155" y="309"/>
                    </a:cubicBezTo>
                    <a:cubicBezTo>
                      <a:pt x="157" y="309"/>
                      <a:pt x="158" y="310"/>
                      <a:pt x="160" y="310"/>
                    </a:cubicBezTo>
                    <a:cubicBezTo>
                      <a:pt x="160" y="310"/>
                      <a:pt x="160" y="310"/>
                      <a:pt x="160" y="310"/>
                    </a:cubicBezTo>
                    <a:cubicBezTo>
                      <a:pt x="160" y="310"/>
                      <a:pt x="160" y="310"/>
                      <a:pt x="160" y="310"/>
                    </a:cubicBezTo>
                    <a:cubicBezTo>
                      <a:pt x="160" y="310"/>
                      <a:pt x="160" y="310"/>
                      <a:pt x="160" y="310"/>
                    </a:cubicBezTo>
                    <a:cubicBezTo>
                      <a:pt x="160" y="310"/>
                      <a:pt x="160" y="310"/>
                      <a:pt x="160" y="310"/>
                    </a:cubicBezTo>
                    <a:cubicBezTo>
                      <a:pt x="161" y="310"/>
                      <a:pt x="162" y="309"/>
                      <a:pt x="163" y="309"/>
                    </a:cubicBezTo>
                    <a:cubicBezTo>
                      <a:pt x="164" y="309"/>
                      <a:pt x="164" y="309"/>
                      <a:pt x="164" y="309"/>
                    </a:cubicBezTo>
                    <a:cubicBezTo>
                      <a:pt x="313" y="245"/>
                      <a:pt x="313" y="245"/>
                      <a:pt x="313" y="245"/>
                    </a:cubicBezTo>
                    <a:cubicBezTo>
                      <a:pt x="317" y="243"/>
                      <a:pt x="320" y="239"/>
                      <a:pt x="320" y="235"/>
                    </a:cubicBezTo>
                    <a:cubicBezTo>
                      <a:pt x="320" y="75"/>
                      <a:pt x="320" y="75"/>
                      <a:pt x="320" y="75"/>
                    </a:cubicBezTo>
                    <a:cubicBezTo>
                      <a:pt x="320" y="74"/>
                      <a:pt x="319" y="72"/>
                      <a:pt x="319" y="71"/>
                    </a:cubicBezTo>
                    <a:close/>
                    <a:moveTo>
                      <a:pt x="160" y="23"/>
                    </a:moveTo>
                    <a:cubicBezTo>
                      <a:pt x="282" y="75"/>
                      <a:pt x="282" y="75"/>
                      <a:pt x="282" y="75"/>
                    </a:cubicBezTo>
                    <a:cubicBezTo>
                      <a:pt x="160" y="127"/>
                      <a:pt x="160" y="127"/>
                      <a:pt x="160" y="127"/>
                    </a:cubicBezTo>
                    <a:cubicBezTo>
                      <a:pt x="37" y="75"/>
                      <a:pt x="37" y="75"/>
                      <a:pt x="37" y="75"/>
                    </a:cubicBezTo>
                    <a:lnTo>
                      <a:pt x="160" y="23"/>
                    </a:lnTo>
                    <a:close/>
                    <a:moveTo>
                      <a:pt x="21" y="91"/>
                    </a:moveTo>
                    <a:cubicBezTo>
                      <a:pt x="149" y="146"/>
                      <a:pt x="149" y="146"/>
                      <a:pt x="149" y="146"/>
                    </a:cubicBezTo>
                    <a:cubicBezTo>
                      <a:pt x="149" y="282"/>
                      <a:pt x="149" y="282"/>
                      <a:pt x="149" y="282"/>
                    </a:cubicBezTo>
                    <a:cubicBezTo>
                      <a:pt x="21" y="218"/>
                      <a:pt x="21" y="218"/>
                      <a:pt x="21" y="218"/>
                    </a:cubicBezTo>
                    <a:lnTo>
                      <a:pt x="21" y="91"/>
                    </a:lnTo>
                    <a:close/>
                    <a:moveTo>
                      <a:pt x="170" y="283"/>
                    </a:moveTo>
                    <a:cubicBezTo>
                      <a:pt x="170" y="146"/>
                      <a:pt x="170" y="146"/>
                      <a:pt x="170" y="146"/>
                    </a:cubicBezTo>
                    <a:cubicBezTo>
                      <a:pt x="298" y="91"/>
                      <a:pt x="298" y="91"/>
                      <a:pt x="298" y="91"/>
                    </a:cubicBezTo>
                    <a:cubicBezTo>
                      <a:pt x="298" y="228"/>
                      <a:pt x="298" y="228"/>
                      <a:pt x="298" y="228"/>
                    </a:cubicBezTo>
                    <a:lnTo>
                      <a:pt x="170" y="28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Open Sans"/>
                  <a:ea typeface="+mn-ea"/>
                  <a:cs typeface="+mn-cs"/>
                </a:endParaRPr>
              </a:p>
            </p:txBody>
          </p:sp>
          <p:sp>
            <p:nvSpPr>
              <p:cNvPr id="647" name="Freeform 29"/>
              <p:cNvSpPr>
                <a:spLocks noEditPoints="1"/>
              </p:cNvSpPr>
              <p:nvPr/>
            </p:nvSpPr>
            <p:spPr bwMode="auto">
              <a:xfrm>
                <a:off x="6268711" y="3475229"/>
                <a:ext cx="177809" cy="172252"/>
              </a:xfrm>
              <a:custGeom>
                <a:avLst/>
                <a:gdLst>
                  <a:gd name="T0" fmla="*/ 319 w 320"/>
                  <a:gd name="T1" fmla="*/ 71 h 310"/>
                  <a:gd name="T2" fmla="*/ 318 w 320"/>
                  <a:gd name="T3" fmla="*/ 70 h 310"/>
                  <a:gd name="T4" fmla="*/ 317 w 320"/>
                  <a:gd name="T5" fmla="*/ 68 h 310"/>
                  <a:gd name="T6" fmla="*/ 316 w 320"/>
                  <a:gd name="T7" fmla="*/ 67 h 310"/>
                  <a:gd name="T8" fmla="*/ 313 w 320"/>
                  <a:gd name="T9" fmla="*/ 65 h 310"/>
                  <a:gd name="T10" fmla="*/ 313 w 320"/>
                  <a:gd name="T11" fmla="*/ 65 h 310"/>
                  <a:gd name="T12" fmla="*/ 313 w 320"/>
                  <a:gd name="T13" fmla="*/ 65 h 310"/>
                  <a:gd name="T14" fmla="*/ 164 w 320"/>
                  <a:gd name="T15" fmla="*/ 1 h 310"/>
                  <a:gd name="T16" fmla="*/ 155 w 320"/>
                  <a:gd name="T17" fmla="*/ 1 h 310"/>
                  <a:gd name="T18" fmla="*/ 6 w 320"/>
                  <a:gd name="T19" fmla="*/ 65 h 310"/>
                  <a:gd name="T20" fmla="*/ 0 w 320"/>
                  <a:gd name="T21" fmla="*/ 75 h 310"/>
                  <a:gd name="T22" fmla="*/ 0 w 320"/>
                  <a:gd name="T23" fmla="*/ 224 h 310"/>
                  <a:gd name="T24" fmla="*/ 6 w 320"/>
                  <a:gd name="T25" fmla="*/ 234 h 310"/>
                  <a:gd name="T26" fmla="*/ 155 w 320"/>
                  <a:gd name="T27" fmla="*/ 309 h 310"/>
                  <a:gd name="T28" fmla="*/ 155 w 320"/>
                  <a:gd name="T29" fmla="*/ 309 h 310"/>
                  <a:gd name="T30" fmla="*/ 160 w 320"/>
                  <a:gd name="T31" fmla="*/ 310 h 310"/>
                  <a:gd name="T32" fmla="*/ 160 w 320"/>
                  <a:gd name="T33" fmla="*/ 310 h 310"/>
                  <a:gd name="T34" fmla="*/ 160 w 320"/>
                  <a:gd name="T35" fmla="*/ 310 h 310"/>
                  <a:gd name="T36" fmla="*/ 160 w 320"/>
                  <a:gd name="T37" fmla="*/ 310 h 310"/>
                  <a:gd name="T38" fmla="*/ 160 w 320"/>
                  <a:gd name="T39" fmla="*/ 310 h 310"/>
                  <a:gd name="T40" fmla="*/ 163 w 320"/>
                  <a:gd name="T41" fmla="*/ 309 h 310"/>
                  <a:gd name="T42" fmla="*/ 164 w 320"/>
                  <a:gd name="T43" fmla="*/ 309 h 310"/>
                  <a:gd name="T44" fmla="*/ 313 w 320"/>
                  <a:gd name="T45" fmla="*/ 245 h 310"/>
                  <a:gd name="T46" fmla="*/ 320 w 320"/>
                  <a:gd name="T47" fmla="*/ 235 h 310"/>
                  <a:gd name="T48" fmla="*/ 320 w 320"/>
                  <a:gd name="T49" fmla="*/ 75 h 310"/>
                  <a:gd name="T50" fmla="*/ 319 w 320"/>
                  <a:gd name="T51" fmla="*/ 71 h 310"/>
                  <a:gd name="T52" fmla="*/ 160 w 320"/>
                  <a:gd name="T53" fmla="*/ 23 h 310"/>
                  <a:gd name="T54" fmla="*/ 282 w 320"/>
                  <a:gd name="T55" fmla="*/ 75 h 310"/>
                  <a:gd name="T56" fmla="*/ 160 w 320"/>
                  <a:gd name="T57" fmla="*/ 127 h 310"/>
                  <a:gd name="T58" fmla="*/ 37 w 320"/>
                  <a:gd name="T59" fmla="*/ 75 h 310"/>
                  <a:gd name="T60" fmla="*/ 160 w 320"/>
                  <a:gd name="T61" fmla="*/ 23 h 310"/>
                  <a:gd name="T62" fmla="*/ 21 w 320"/>
                  <a:gd name="T63" fmla="*/ 91 h 310"/>
                  <a:gd name="T64" fmla="*/ 149 w 320"/>
                  <a:gd name="T65" fmla="*/ 146 h 310"/>
                  <a:gd name="T66" fmla="*/ 149 w 320"/>
                  <a:gd name="T67" fmla="*/ 282 h 310"/>
                  <a:gd name="T68" fmla="*/ 21 w 320"/>
                  <a:gd name="T69" fmla="*/ 218 h 310"/>
                  <a:gd name="T70" fmla="*/ 21 w 320"/>
                  <a:gd name="T71" fmla="*/ 91 h 310"/>
                  <a:gd name="T72" fmla="*/ 170 w 320"/>
                  <a:gd name="T73" fmla="*/ 283 h 310"/>
                  <a:gd name="T74" fmla="*/ 170 w 320"/>
                  <a:gd name="T75" fmla="*/ 146 h 310"/>
                  <a:gd name="T76" fmla="*/ 298 w 320"/>
                  <a:gd name="T77" fmla="*/ 91 h 310"/>
                  <a:gd name="T78" fmla="*/ 298 w 320"/>
                  <a:gd name="T79" fmla="*/ 228 h 310"/>
                  <a:gd name="T80" fmla="*/ 170 w 320"/>
                  <a:gd name="T81" fmla="*/ 283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20" h="310">
                    <a:moveTo>
                      <a:pt x="319" y="71"/>
                    </a:moveTo>
                    <a:cubicBezTo>
                      <a:pt x="319" y="71"/>
                      <a:pt x="319" y="71"/>
                      <a:pt x="318" y="70"/>
                    </a:cubicBezTo>
                    <a:cubicBezTo>
                      <a:pt x="318" y="69"/>
                      <a:pt x="318" y="69"/>
                      <a:pt x="317" y="68"/>
                    </a:cubicBezTo>
                    <a:cubicBezTo>
                      <a:pt x="317" y="68"/>
                      <a:pt x="316" y="67"/>
                      <a:pt x="316" y="67"/>
                    </a:cubicBezTo>
                    <a:cubicBezTo>
                      <a:pt x="315" y="66"/>
                      <a:pt x="314" y="66"/>
                      <a:pt x="313" y="65"/>
                    </a:cubicBezTo>
                    <a:cubicBezTo>
                      <a:pt x="313" y="65"/>
                      <a:pt x="313" y="65"/>
                      <a:pt x="313" y="65"/>
                    </a:cubicBezTo>
                    <a:cubicBezTo>
                      <a:pt x="313" y="65"/>
                      <a:pt x="313" y="65"/>
                      <a:pt x="313" y="65"/>
                    </a:cubicBezTo>
                    <a:cubicBezTo>
                      <a:pt x="164" y="1"/>
                      <a:pt x="164" y="1"/>
                      <a:pt x="164" y="1"/>
                    </a:cubicBezTo>
                    <a:cubicBezTo>
                      <a:pt x="161" y="0"/>
                      <a:pt x="158" y="0"/>
                      <a:pt x="155" y="1"/>
                    </a:cubicBezTo>
                    <a:cubicBezTo>
                      <a:pt x="6" y="65"/>
                      <a:pt x="6" y="65"/>
                      <a:pt x="6" y="65"/>
                    </a:cubicBezTo>
                    <a:cubicBezTo>
                      <a:pt x="2" y="67"/>
                      <a:pt x="0" y="71"/>
                      <a:pt x="0" y="75"/>
                    </a:cubicBezTo>
                    <a:cubicBezTo>
                      <a:pt x="0" y="224"/>
                      <a:pt x="0" y="224"/>
                      <a:pt x="0" y="224"/>
                    </a:cubicBezTo>
                    <a:cubicBezTo>
                      <a:pt x="0" y="228"/>
                      <a:pt x="2" y="232"/>
                      <a:pt x="6" y="234"/>
                    </a:cubicBezTo>
                    <a:cubicBezTo>
                      <a:pt x="155" y="309"/>
                      <a:pt x="155" y="309"/>
                      <a:pt x="155" y="309"/>
                    </a:cubicBezTo>
                    <a:cubicBezTo>
                      <a:pt x="155" y="309"/>
                      <a:pt x="155" y="309"/>
                      <a:pt x="155" y="309"/>
                    </a:cubicBezTo>
                    <a:cubicBezTo>
                      <a:pt x="157" y="309"/>
                      <a:pt x="158" y="310"/>
                      <a:pt x="160" y="310"/>
                    </a:cubicBezTo>
                    <a:cubicBezTo>
                      <a:pt x="160" y="310"/>
                      <a:pt x="160" y="310"/>
                      <a:pt x="160" y="310"/>
                    </a:cubicBezTo>
                    <a:cubicBezTo>
                      <a:pt x="160" y="310"/>
                      <a:pt x="160" y="310"/>
                      <a:pt x="160" y="310"/>
                    </a:cubicBezTo>
                    <a:cubicBezTo>
                      <a:pt x="160" y="310"/>
                      <a:pt x="160" y="310"/>
                      <a:pt x="160" y="310"/>
                    </a:cubicBezTo>
                    <a:cubicBezTo>
                      <a:pt x="160" y="310"/>
                      <a:pt x="160" y="310"/>
                      <a:pt x="160" y="310"/>
                    </a:cubicBezTo>
                    <a:cubicBezTo>
                      <a:pt x="161" y="310"/>
                      <a:pt x="162" y="309"/>
                      <a:pt x="163" y="309"/>
                    </a:cubicBezTo>
                    <a:cubicBezTo>
                      <a:pt x="164" y="309"/>
                      <a:pt x="164" y="309"/>
                      <a:pt x="164" y="309"/>
                    </a:cubicBezTo>
                    <a:cubicBezTo>
                      <a:pt x="313" y="245"/>
                      <a:pt x="313" y="245"/>
                      <a:pt x="313" y="245"/>
                    </a:cubicBezTo>
                    <a:cubicBezTo>
                      <a:pt x="317" y="243"/>
                      <a:pt x="320" y="239"/>
                      <a:pt x="320" y="235"/>
                    </a:cubicBezTo>
                    <a:cubicBezTo>
                      <a:pt x="320" y="75"/>
                      <a:pt x="320" y="75"/>
                      <a:pt x="320" y="75"/>
                    </a:cubicBezTo>
                    <a:cubicBezTo>
                      <a:pt x="320" y="74"/>
                      <a:pt x="319" y="72"/>
                      <a:pt x="319" y="71"/>
                    </a:cubicBezTo>
                    <a:close/>
                    <a:moveTo>
                      <a:pt x="160" y="23"/>
                    </a:moveTo>
                    <a:cubicBezTo>
                      <a:pt x="282" y="75"/>
                      <a:pt x="282" y="75"/>
                      <a:pt x="282" y="75"/>
                    </a:cubicBezTo>
                    <a:cubicBezTo>
                      <a:pt x="160" y="127"/>
                      <a:pt x="160" y="127"/>
                      <a:pt x="160" y="127"/>
                    </a:cubicBezTo>
                    <a:cubicBezTo>
                      <a:pt x="37" y="75"/>
                      <a:pt x="37" y="75"/>
                      <a:pt x="37" y="75"/>
                    </a:cubicBezTo>
                    <a:lnTo>
                      <a:pt x="160" y="23"/>
                    </a:lnTo>
                    <a:close/>
                    <a:moveTo>
                      <a:pt x="21" y="91"/>
                    </a:moveTo>
                    <a:cubicBezTo>
                      <a:pt x="149" y="146"/>
                      <a:pt x="149" y="146"/>
                      <a:pt x="149" y="146"/>
                    </a:cubicBezTo>
                    <a:cubicBezTo>
                      <a:pt x="149" y="282"/>
                      <a:pt x="149" y="282"/>
                      <a:pt x="149" y="282"/>
                    </a:cubicBezTo>
                    <a:cubicBezTo>
                      <a:pt x="21" y="218"/>
                      <a:pt x="21" y="218"/>
                      <a:pt x="21" y="218"/>
                    </a:cubicBezTo>
                    <a:lnTo>
                      <a:pt x="21" y="91"/>
                    </a:lnTo>
                    <a:close/>
                    <a:moveTo>
                      <a:pt x="170" y="283"/>
                    </a:moveTo>
                    <a:cubicBezTo>
                      <a:pt x="170" y="146"/>
                      <a:pt x="170" y="146"/>
                      <a:pt x="170" y="146"/>
                    </a:cubicBezTo>
                    <a:cubicBezTo>
                      <a:pt x="298" y="91"/>
                      <a:pt x="298" y="91"/>
                      <a:pt x="298" y="91"/>
                    </a:cubicBezTo>
                    <a:cubicBezTo>
                      <a:pt x="298" y="228"/>
                      <a:pt x="298" y="228"/>
                      <a:pt x="298" y="228"/>
                    </a:cubicBezTo>
                    <a:lnTo>
                      <a:pt x="170" y="28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Open Sans"/>
                  <a:ea typeface="+mn-ea"/>
                  <a:cs typeface="+mn-cs"/>
                </a:endParaRPr>
              </a:p>
            </p:txBody>
          </p:sp>
          <p:sp>
            <p:nvSpPr>
              <p:cNvPr id="648" name="Freeform 29"/>
              <p:cNvSpPr>
                <a:spLocks noEditPoints="1"/>
              </p:cNvSpPr>
              <p:nvPr/>
            </p:nvSpPr>
            <p:spPr bwMode="auto">
              <a:xfrm>
                <a:off x="6268711" y="3674322"/>
                <a:ext cx="177809" cy="172252"/>
              </a:xfrm>
              <a:custGeom>
                <a:avLst/>
                <a:gdLst>
                  <a:gd name="T0" fmla="*/ 319 w 320"/>
                  <a:gd name="T1" fmla="*/ 71 h 310"/>
                  <a:gd name="T2" fmla="*/ 318 w 320"/>
                  <a:gd name="T3" fmla="*/ 70 h 310"/>
                  <a:gd name="T4" fmla="*/ 317 w 320"/>
                  <a:gd name="T5" fmla="*/ 68 h 310"/>
                  <a:gd name="T6" fmla="*/ 316 w 320"/>
                  <a:gd name="T7" fmla="*/ 67 h 310"/>
                  <a:gd name="T8" fmla="*/ 313 w 320"/>
                  <a:gd name="T9" fmla="*/ 65 h 310"/>
                  <a:gd name="T10" fmla="*/ 313 w 320"/>
                  <a:gd name="T11" fmla="*/ 65 h 310"/>
                  <a:gd name="T12" fmla="*/ 313 w 320"/>
                  <a:gd name="T13" fmla="*/ 65 h 310"/>
                  <a:gd name="T14" fmla="*/ 164 w 320"/>
                  <a:gd name="T15" fmla="*/ 1 h 310"/>
                  <a:gd name="T16" fmla="*/ 155 w 320"/>
                  <a:gd name="T17" fmla="*/ 1 h 310"/>
                  <a:gd name="T18" fmla="*/ 6 w 320"/>
                  <a:gd name="T19" fmla="*/ 65 h 310"/>
                  <a:gd name="T20" fmla="*/ 0 w 320"/>
                  <a:gd name="T21" fmla="*/ 75 h 310"/>
                  <a:gd name="T22" fmla="*/ 0 w 320"/>
                  <a:gd name="T23" fmla="*/ 224 h 310"/>
                  <a:gd name="T24" fmla="*/ 6 w 320"/>
                  <a:gd name="T25" fmla="*/ 234 h 310"/>
                  <a:gd name="T26" fmla="*/ 155 w 320"/>
                  <a:gd name="T27" fmla="*/ 309 h 310"/>
                  <a:gd name="T28" fmla="*/ 155 w 320"/>
                  <a:gd name="T29" fmla="*/ 309 h 310"/>
                  <a:gd name="T30" fmla="*/ 160 w 320"/>
                  <a:gd name="T31" fmla="*/ 310 h 310"/>
                  <a:gd name="T32" fmla="*/ 160 w 320"/>
                  <a:gd name="T33" fmla="*/ 310 h 310"/>
                  <a:gd name="T34" fmla="*/ 160 w 320"/>
                  <a:gd name="T35" fmla="*/ 310 h 310"/>
                  <a:gd name="T36" fmla="*/ 160 w 320"/>
                  <a:gd name="T37" fmla="*/ 310 h 310"/>
                  <a:gd name="T38" fmla="*/ 160 w 320"/>
                  <a:gd name="T39" fmla="*/ 310 h 310"/>
                  <a:gd name="T40" fmla="*/ 163 w 320"/>
                  <a:gd name="T41" fmla="*/ 309 h 310"/>
                  <a:gd name="T42" fmla="*/ 164 w 320"/>
                  <a:gd name="T43" fmla="*/ 309 h 310"/>
                  <a:gd name="T44" fmla="*/ 313 w 320"/>
                  <a:gd name="T45" fmla="*/ 245 h 310"/>
                  <a:gd name="T46" fmla="*/ 320 w 320"/>
                  <a:gd name="T47" fmla="*/ 235 h 310"/>
                  <a:gd name="T48" fmla="*/ 320 w 320"/>
                  <a:gd name="T49" fmla="*/ 75 h 310"/>
                  <a:gd name="T50" fmla="*/ 319 w 320"/>
                  <a:gd name="T51" fmla="*/ 71 h 310"/>
                  <a:gd name="T52" fmla="*/ 160 w 320"/>
                  <a:gd name="T53" fmla="*/ 23 h 310"/>
                  <a:gd name="T54" fmla="*/ 282 w 320"/>
                  <a:gd name="T55" fmla="*/ 75 h 310"/>
                  <a:gd name="T56" fmla="*/ 160 w 320"/>
                  <a:gd name="T57" fmla="*/ 127 h 310"/>
                  <a:gd name="T58" fmla="*/ 37 w 320"/>
                  <a:gd name="T59" fmla="*/ 75 h 310"/>
                  <a:gd name="T60" fmla="*/ 160 w 320"/>
                  <a:gd name="T61" fmla="*/ 23 h 310"/>
                  <a:gd name="T62" fmla="*/ 21 w 320"/>
                  <a:gd name="T63" fmla="*/ 91 h 310"/>
                  <a:gd name="T64" fmla="*/ 149 w 320"/>
                  <a:gd name="T65" fmla="*/ 146 h 310"/>
                  <a:gd name="T66" fmla="*/ 149 w 320"/>
                  <a:gd name="T67" fmla="*/ 282 h 310"/>
                  <a:gd name="T68" fmla="*/ 21 w 320"/>
                  <a:gd name="T69" fmla="*/ 218 h 310"/>
                  <a:gd name="T70" fmla="*/ 21 w 320"/>
                  <a:gd name="T71" fmla="*/ 91 h 310"/>
                  <a:gd name="T72" fmla="*/ 170 w 320"/>
                  <a:gd name="T73" fmla="*/ 283 h 310"/>
                  <a:gd name="T74" fmla="*/ 170 w 320"/>
                  <a:gd name="T75" fmla="*/ 146 h 310"/>
                  <a:gd name="T76" fmla="*/ 298 w 320"/>
                  <a:gd name="T77" fmla="*/ 91 h 310"/>
                  <a:gd name="T78" fmla="*/ 298 w 320"/>
                  <a:gd name="T79" fmla="*/ 228 h 310"/>
                  <a:gd name="T80" fmla="*/ 170 w 320"/>
                  <a:gd name="T81" fmla="*/ 283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20" h="310">
                    <a:moveTo>
                      <a:pt x="319" y="71"/>
                    </a:moveTo>
                    <a:cubicBezTo>
                      <a:pt x="319" y="71"/>
                      <a:pt x="319" y="71"/>
                      <a:pt x="318" y="70"/>
                    </a:cubicBezTo>
                    <a:cubicBezTo>
                      <a:pt x="318" y="69"/>
                      <a:pt x="318" y="69"/>
                      <a:pt x="317" y="68"/>
                    </a:cubicBezTo>
                    <a:cubicBezTo>
                      <a:pt x="317" y="68"/>
                      <a:pt x="316" y="67"/>
                      <a:pt x="316" y="67"/>
                    </a:cubicBezTo>
                    <a:cubicBezTo>
                      <a:pt x="315" y="66"/>
                      <a:pt x="314" y="66"/>
                      <a:pt x="313" y="65"/>
                    </a:cubicBezTo>
                    <a:cubicBezTo>
                      <a:pt x="313" y="65"/>
                      <a:pt x="313" y="65"/>
                      <a:pt x="313" y="65"/>
                    </a:cubicBezTo>
                    <a:cubicBezTo>
                      <a:pt x="313" y="65"/>
                      <a:pt x="313" y="65"/>
                      <a:pt x="313" y="65"/>
                    </a:cubicBezTo>
                    <a:cubicBezTo>
                      <a:pt x="164" y="1"/>
                      <a:pt x="164" y="1"/>
                      <a:pt x="164" y="1"/>
                    </a:cubicBezTo>
                    <a:cubicBezTo>
                      <a:pt x="161" y="0"/>
                      <a:pt x="158" y="0"/>
                      <a:pt x="155" y="1"/>
                    </a:cubicBezTo>
                    <a:cubicBezTo>
                      <a:pt x="6" y="65"/>
                      <a:pt x="6" y="65"/>
                      <a:pt x="6" y="65"/>
                    </a:cubicBezTo>
                    <a:cubicBezTo>
                      <a:pt x="2" y="67"/>
                      <a:pt x="0" y="71"/>
                      <a:pt x="0" y="75"/>
                    </a:cubicBezTo>
                    <a:cubicBezTo>
                      <a:pt x="0" y="224"/>
                      <a:pt x="0" y="224"/>
                      <a:pt x="0" y="224"/>
                    </a:cubicBezTo>
                    <a:cubicBezTo>
                      <a:pt x="0" y="228"/>
                      <a:pt x="2" y="232"/>
                      <a:pt x="6" y="234"/>
                    </a:cubicBezTo>
                    <a:cubicBezTo>
                      <a:pt x="155" y="309"/>
                      <a:pt x="155" y="309"/>
                      <a:pt x="155" y="309"/>
                    </a:cubicBezTo>
                    <a:cubicBezTo>
                      <a:pt x="155" y="309"/>
                      <a:pt x="155" y="309"/>
                      <a:pt x="155" y="309"/>
                    </a:cubicBezTo>
                    <a:cubicBezTo>
                      <a:pt x="157" y="309"/>
                      <a:pt x="158" y="310"/>
                      <a:pt x="160" y="310"/>
                    </a:cubicBezTo>
                    <a:cubicBezTo>
                      <a:pt x="160" y="310"/>
                      <a:pt x="160" y="310"/>
                      <a:pt x="160" y="310"/>
                    </a:cubicBezTo>
                    <a:cubicBezTo>
                      <a:pt x="160" y="310"/>
                      <a:pt x="160" y="310"/>
                      <a:pt x="160" y="310"/>
                    </a:cubicBezTo>
                    <a:cubicBezTo>
                      <a:pt x="160" y="310"/>
                      <a:pt x="160" y="310"/>
                      <a:pt x="160" y="310"/>
                    </a:cubicBezTo>
                    <a:cubicBezTo>
                      <a:pt x="160" y="310"/>
                      <a:pt x="160" y="310"/>
                      <a:pt x="160" y="310"/>
                    </a:cubicBezTo>
                    <a:cubicBezTo>
                      <a:pt x="161" y="310"/>
                      <a:pt x="162" y="309"/>
                      <a:pt x="163" y="309"/>
                    </a:cubicBezTo>
                    <a:cubicBezTo>
                      <a:pt x="164" y="309"/>
                      <a:pt x="164" y="309"/>
                      <a:pt x="164" y="309"/>
                    </a:cubicBezTo>
                    <a:cubicBezTo>
                      <a:pt x="313" y="245"/>
                      <a:pt x="313" y="245"/>
                      <a:pt x="313" y="245"/>
                    </a:cubicBezTo>
                    <a:cubicBezTo>
                      <a:pt x="317" y="243"/>
                      <a:pt x="320" y="239"/>
                      <a:pt x="320" y="235"/>
                    </a:cubicBezTo>
                    <a:cubicBezTo>
                      <a:pt x="320" y="75"/>
                      <a:pt x="320" y="75"/>
                      <a:pt x="320" y="75"/>
                    </a:cubicBezTo>
                    <a:cubicBezTo>
                      <a:pt x="320" y="74"/>
                      <a:pt x="319" y="72"/>
                      <a:pt x="319" y="71"/>
                    </a:cubicBezTo>
                    <a:close/>
                    <a:moveTo>
                      <a:pt x="160" y="23"/>
                    </a:moveTo>
                    <a:cubicBezTo>
                      <a:pt x="282" y="75"/>
                      <a:pt x="282" y="75"/>
                      <a:pt x="282" y="75"/>
                    </a:cubicBezTo>
                    <a:cubicBezTo>
                      <a:pt x="160" y="127"/>
                      <a:pt x="160" y="127"/>
                      <a:pt x="160" y="127"/>
                    </a:cubicBezTo>
                    <a:cubicBezTo>
                      <a:pt x="37" y="75"/>
                      <a:pt x="37" y="75"/>
                      <a:pt x="37" y="75"/>
                    </a:cubicBezTo>
                    <a:lnTo>
                      <a:pt x="160" y="23"/>
                    </a:lnTo>
                    <a:close/>
                    <a:moveTo>
                      <a:pt x="21" y="91"/>
                    </a:moveTo>
                    <a:cubicBezTo>
                      <a:pt x="149" y="146"/>
                      <a:pt x="149" y="146"/>
                      <a:pt x="149" y="146"/>
                    </a:cubicBezTo>
                    <a:cubicBezTo>
                      <a:pt x="149" y="282"/>
                      <a:pt x="149" y="282"/>
                      <a:pt x="149" y="282"/>
                    </a:cubicBezTo>
                    <a:cubicBezTo>
                      <a:pt x="21" y="218"/>
                      <a:pt x="21" y="218"/>
                      <a:pt x="21" y="218"/>
                    </a:cubicBezTo>
                    <a:lnTo>
                      <a:pt x="21" y="91"/>
                    </a:lnTo>
                    <a:close/>
                    <a:moveTo>
                      <a:pt x="170" y="283"/>
                    </a:moveTo>
                    <a:cubicBezTo>
                      <a:pt x="170" y="146"/>
                      <a:pt x="170" y="146"/>
                      <a:pt x="170" y="146"/>
                    </a:cubicBezTo>
                    <a:cubicBezTo>
                      <a:pt x="298" y="91"/>
                      <a:pt x="298" y="91"/>
                      <a:pt x="298" y="91"/>
                    </a:cubicBezTo>
                    <a:cubicBezTo>
                      <a:pt x="298" y="228"/>
                      <a:pt x="298" y="228"/>
                      <a:pt x="298" y="228"/>
                    </a:cubicBezTo>
                    <a:lnTo>
                      <a:pt x="170" y="28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Open Sans"/>
                  <a:ea typeface="+mn-ea"/>
                  <a:cs typeface="+mn-cs"/>
                </a:endParaRPr>
              </a:p>
            </p:txBody>
          </p:sp>
          <p:sp>
            <p:nvSpPr>
              <p:cNvPr id="649" name="Freeform 29"/>
              <p:cNvSpPr>
                <a:spLocks noEditPoints="1"/>
              </p:cNvSpPr>
              <p:nvPr/>
            </p:nvSpPr>
            <p:spPr bwMode="auto">
              <a:xfrm>
                <a:off x="6268711" y="3873415"/>
                <a:ext cx="177809" cy="172252"/>
              </a:xfrm>
              <a:custGeom>
                <a:avLst/>
                <a:gdLst>
                  <a:gd name="T0" fmla="*/ 319 w 320"/>
                  <a:gd name="T1" fmla="*/ 71 h 310"/>
                  <a:gd name="T2" fmla="*/ 318 w 320"/>
                  <a:gd name="T3" fmla="*/ 70 h 310"/>
                  <a:gd name="T4" fmla="*/ 317 w 320"/>
                  <a:gd name="T5" fmla="*/ 68 h 310"/>
                  <a:gd name="T6" fmla="*/ 316 w 320"/>
                  <a:gd name="T7" fmla="*/ 67 h 310"/>
                  <a:gd name="T8" fmla="*/ 313 w 320"/>
                  <a:gd name="T9" fmla="*/ 65 h 310"/>
                  <a:gd name="T10" fmla="*/ 313 w 320"/>
                  <a:gd name="T11" fmla="*/ 65 h 310"/>
                  <a:gd name="T12" fmla="*/ 313 w 320"/>
                  <a:gd name="T13" fmla="*/ 65 h 310"/>
                  <a:gd name="T14" fmla="*/ 164 w 320"/>
                  <a:gd name="T15" fmla="*/ 1 h 310"/>
                  <a:gd name="T16" fmla="*/ 155 w 320"/>
                  <a:gd name="T17" fmla="*/ 1 h 310"/>
                  <a:gd name="T18" fmla="*/ 6 w 320"/>
                  <a:gd name="T19" fmla="*/ 65 h 310"/>
                  <a:gd name="T20" fmla="*/ 0 w 320"/>
                  <a:gd name="T21" fmla="*/ 75 h 310"/>
                  <a:gd name="T22" fmla="*/ 0 w 320"/>
                  <a:gd name="T23" fmla="*/ 224 h 310"/>
                  <a:gd name="T24" fmla="*/ 6 w 320"/>
                  <a:gd name="T25" fmla="*/ 234 h 310"/>
                  <a:gd name="T26" fmla="*/ 155 w 320"/>
                  <a:gd name="T27" fmla="*/ 309 h 310"/>
                  <a:gd name="T28" fmla="*/ 155 w 320"/>
                  <a:gd name="T29" fmla="*/ 309 h 310"/>
                  <a:gd name="T30" fmla="*/ 160 w 320"/>
                  <a:gd name="T31" fmla="*/ 310 h 310"/>
                  <a:gd name="T32" fmla="*/ 160 w 320"/>
                  <a:gd name="T33" fmla="*/ 310 h 310"/>
                  <a:gd name="T34" fmla="*/ 160 w 320"/>
                  <a:gd name="T35" fmla="*/ 310 h 310"/>
                  <a:gd name="T36" fmla="*/ 160 w 320"/>
                  <a:gd name="T37" fmla="*/ 310 h 310"/>
                  <a:gd name="T38" fmla="*/ 160 w 320"/>
                  <a:gd name="T39" fmla="*/ 310 h 310"/>
                  <a:gd name="T40" fmla="*/ 163 w 320"/>
                  <a:gd name="T41" fmla="*/ 309 h 310"/>
                  <a:gd name="T42" fmla="*/ 164 w 320"/>
                  <a:gd name="T43" fmla="*/ 309 h 310"/>
                  <a:gd name="T44" fmla="*/ 313 w 320"/>
                  <a:gd name="T45" fmla="*/ 245 h 310"/>
                  <a:gd name="T46" fmla="*/ 320 w 320"/>
                  <a:gd name="T47" fmla="*/ 235 h 310"/>
                  <a:gd name="T48" fmla="*/ 320 w 320"/>
                  <a:gd name="T49" fmla="*/ 75 h 310"/>
                  <a:gd name="T50" fmla="*/ 319 w 320"/>
                  <a:gd name="T51" fmla="*/ 71 h 310"/>
                  <a:gd name="T52" fmla="*/ 160 w 320"/>
                  <a:gd name="T53" fmla="*/ 23 h 310"/>
                  <a:gd name="T54" fmla="*/ 282 w 320"/>
                  <a:gd name="T55" fmla="*/ 75 h 310"/>
                  <a:gd name="T56" fmla="*/ 160 w 320"/>
                  <a:gd name="T57" fmla="*/ 127 h 310"/>
                  <a:gd name="T58" fmla="*/ 37 w 320"/>
                  <a:gd name="T59" fmla="*/ 75 h 310"/>
                  <a:gd name="T60" fmla="*/ 160 w 320"/>
                  <a:gd name="T61" fmla="*/ 23 h 310"/>
                  <a:gd name="T62" fmla="*/ 21 w 320"/>
                  <a:gd name="T63" fmla="*/ 91 h 310"/>
                  <a:gd name="T64" fmla="*/ 149 w 320"/>
                  <a:gd name="T65" fmla="*/ 146 h 310"/>
                  <a:gd name="T66" fmla="*/ 149 w 320"/>
                  <a:gd name="T67" fmla="*/ 282 h 310"/>
                  <a:gd name="T68" fmla="*/ 21 w 320"/>
                  <a:gd name="T69" fmla="*/ 218 h 310"/>
                  <a:gd name="T70" fmla="*/ 21 w 320"/>
                  <a:gd name="T71" fmla="*/ 91 h 310"/>
                  <a:gd name="T72" fmla="*/ 170 w 320"/>
                  <a:gd name="T73" fmla="*/ 283 h 310"/>
                  <a:gd name="T74" fmla="*/ 170 w 320"/>
                  <a:gd name="T75" fmla="*/ 146 h 310"/>
                  <a:gd name="T76" fmla="*/ 298 w 320"/>
                  <a:gd name="T77" fmla="*/ 91 h 310"/>
                  <a:gd name="T78" fmla="*/ 298 w 320"/>
                  <a:gd name="T79" fmla="*/ 228 h 310"/>
                  <a:gd name="T80" fmla="*/ 170 w 320"/>
                  <a:gd name="T81" fmla="*/ 283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20" h="310">
                    <a:moveTo>
                      <a:pt x="319" y="71"/>
                    </a:moveTo>
                    <a:cubicBezTo>
                      <a:pt x="319" y="71"/>
                      <a:pt x="319" y="71"/>
                      <a:pt x="318" y="70"/>
                    </a:cubicBezTo>
                    <a:cubicBezTo>
                      <a:pt x="318" y="69"/>
                      <a:pt x="318" y="69"/>
                      <a:pt x="317" y="68"/>
                    </a:cubicBezTo>
                    <a:cubicBezTo>
                      <a:pt x="317" y="68"/>
                      <a:pt x="316" y="67"/>
                      <a:pt x="316" y="67"/>
                    </a:cubicBezTo>
                    <a:cubicBezTo>
                      <a:pt x="315" y="66"/>
                      <a:pt x="314" y="66"/>
                      <a:pt x="313" y="65"/>
                    </a:cubicBezTo>
                    <a:cubicBezTo>
                      <a:pt x="313" y="65"/>
                      <a:pt x="313" y="65"/>
                      <a:pt x="313" y="65"/>
                    </a:cubicBezTo>
                    <a:cubicBezTo>
                      <a:pt x="313" y="65"/>
                      <a:pt x="313" y="65"/>
                      <a:pt x="313" y="65"/>
                    </a:cubicBezTo>
                    <a:cubicBezTo>
                      <a:pt x="164" y="1"/>
                      <a:pt x="164" y="1"/>
                      <a:pt x="164" y="1"/>
                    </a:cubicBezTo>
                    <a:cubicBezTo>
                      <a:pt x="161" y="0"/>
                      <a:pt x="158" y="0"/>
                      <a:pt x="155" y="1"/>
                    </a:cubicBezTo>
                    <a:cubicBezTo>
                      <a:pt x="6" y="65"/>
                      <a:pt x="6" y="65"/>
                      <a:pt x="6" y="65"/>
                    </a:cubicBezTo>
                    <a:cubicBezTo>
                      <a:pt x="2" y="67"/>
                      <a:pt x="0" y="71"/>
                      <a:pt x="0" y="75"/>
                    </a:cubicBezTo>
                    <a:cubicBezTo>
                      <a:pt x="0" y="224"/>
                      <a:pt x="0" y="224"/>
                      <a:pt x="0" y="224"/>
                    </a:cubicBezTo>
                    <a:cubicBezTo>
                      <a:pt x="0" y="228"/>
                      <a:pt x="2" y="232"/>
                      <a:pt x="6" y="234"/>
                    </a:cubicBezTo>
                    <a:cubicBezTo>
                      <a:pt x="155" y="309"/>
                      <a:pt x="155" y="309"/>
                      <a:pt x="155" y="309"/>
                    </a:cubicBezTo>
                    <a:cubicBezTo>
                      <a:pt x="155" y="309"/>
                      <a:pt x="155" y="309"/>
                      <a:pt x="155" y="309"/>
                    </a:cubicBezTo>
                    <a:cubicBezTo>
                      <a:pt x="157" y="309"/>
                      <a:pt x="158" y="310"/>
                      <a:pt x="160" y="310"/>
                    </a:cubicBezTo>
                    <a:cubicBezTo>
                      <a:pt x="160" y="310"/>
                      <a:pt x="160" y="310"/>
                      <a:pt x="160" y="310"/>
                    </a:cubicBezTo>
                    <a:cubicBezTo>
                      <a:pt x="160" y="310"/>
                      <a:pt x="160" y="310"/>
                      <a:pt x="160" y="310"/>
                    </a:cubicBezTo>
                    <a:cubicBezTo>
                      <a:pt x="160" y="310"/>
                      <a:pt x="160" y="310"/>
                      <a:pt x="160" y="310"/>
                    </a:cubicBezTo>
                    <a:cubicBezTo>
                      <a:pt x="160" y="310"/>
                      <a:pt x="160" y="310"/>
                      <a:pt x="160" y="310"/>
                    </a:cubicBezTo>
                    <a:cubicBezTo>
                      <a:pt x="161" y="310"/>
                      <a:pt x="162" y="309"/>
                      <a:pt x="163" y="309"/>
                    </a:cubicBezTo>
                    <a:cubicBezTo>
                      <a:pt x="164" y="309"/>
                      <a:pt x="164" y="309"/>
                      <a:pt x="164" y="309"/>
                    </a:cubicBezTo>
                    <a:cubicBezTo>
                      <a:pt x="313" y="245"/>
                      <a:pt x="313" y="245"/>
                      <a:pt x="313" y="245"/>
                    </a:cubicBezTo>
                    <a:cubicBezTo>
                      <a:pt x="317" y="243"/>
                      <a:pt x="320" y="239"/>
                      <a:pt x="320" y="235"/>
                    </a:cubicBezTo>
                    <a:cubicBezTo>
                      <a:pt x="320" y="75"/>
                      <a:pt x="320" y="75"/>
                      <a:pt x="320" y="75"/>
                    </a:cubicBezTo>
                    <a:cubicBezTo>
                      <a:pt x="320" y="74"/>
                      <a:pt x="319" y="72"/>
                      <a:pt x="319" y="71"/>
                    </a:cubicBezTo>
                    <a:close/>
                    <a:moveTo>
                      <a:pt x="160" y="23"/>
                    </a:moveTo>
                    <a:cubicBezTo>
                      <a:pt x="282" y="75"/>
                      <a:pt x="282" y="75"/>
                      <a:pt x="282" y="75"/>
                    </a:cubicBezTo>
                    <a:cubicBezTo>
                      <a:pt x="160" y="127"/>
                      <a:pt x="160" y="127"/>
                      <a:pt x="160" y="127"/>
                    </a:cubicBezTo>
                    <a:cubicBezTo>
                      <a:pt x="37" y="75"/>
                      <a:pt x="37" y="75"/>
                      <a:pt x="37" y="75"/>
                    </a:cubicBezTo>
                    <a:lnTo>
                      <a:pt x="160" y="23"/>
                    </a:lnTo>
                    <a:close/>
                    <a:moveTo>
                      <a:pt x="21" y="91"/>
                    </a:moveTo>
                    <a:cubicBezTo>
                      <a:pt x="149" y="146"/>
                      <a:pt x="149" y="146"/>
                      <a:pt x="149" y="146"/>
                    </a:cubicBezTo>
                    <a:cubicBezTo>
                      <a:pt x="149" y="282"/>
                      <a:pt x="149" y="282"/>
                      <a:pt x="149" y="282"/>
                    </a:cubicBezTo>
                    <a:cubicBezTo>
                      <a:pt x="21" y="218"/>
                      <a:pt x="21" y="218"/>
                      <a:pt x="21" y="218"/>
                    </a:cubicBezTo>
                    <a:lnTo>
                      <a:pt x="21" y="91"/>
                    </a:lnTo>
                    <a:close/>
                    <a:moveTo>
                      <a:pt x="170" y="283"/>
                    </a:moveTo>
                    <a:cubicBezTo>
                      <a:pt x="170" y="146"/>
                      <a:pt x="170" y="146"/>
                      <a:pt x="170" y="146"/>
                    </a:cubicBezTo>
                    <a:cubicBezTo>
                      <a:pt x="298" y="91"/>
                      <a:pt x="298" y="91"/>
                      <a:pt x="298" y="91"/>
                    </a:cubicBezTo>
                    <a:cubicBezTo>
                      <a:pt x="298" y="228"/>
                      <a:pt x="298" y="228"/>
                      <a:pt x="298" y="228"/>
                    </a:cubicBezTo>
                    <a:lnTo>
                      <a:pt x="170" y="28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Open Sans"/>
                  <a:ea typeface="+mn-ea"/>
                  <a:cs typeface="+mn-cs"/>
                </a:endParaRPr>
              </a:p>
            </p:txBody>
          </p:sp>
          <p:sp>
            <p:nvSpPr>
              <p:cNvPr id="650" name="Freeform 29"/>
              <p:cNvSpPr>
                <a:spLocks noEditPoints="1"/>
              </p:cNvSpPr>
              <p:nvPr/>
            </p:nvSpPr>
            <p:spPr bwMode="auto">
              <a:xfrm>
                <a:off x="6268711" y="4072512"/>
                <a:ext cx="177809" cy="172252"/>
              </a:xfrm>
              <a:custGeom>
                <a:avLst/>
                <a:gdLst>
                  <a:gd name="T0" fmla="*/ 319 w 320"/>
                  <a:gd name="T1" fmla="*/ 71 h 310"/>
                  <a:gd name="T2" fmla="*/ 318 w 320"/>
                  <a:gd name="T3" fmla="*/ 70 h 310"/>
                  <a:gd name="T4" fmla="*/ 317 w 320"/>
                  <a:gd name="T5" fmla="*/ 68 h 310"/>
                  <a:gd name="T6" fmla="*/ 316 w 320"/>
                  <a:gd name="T7" fmla="*/ 67 h 310"/>
                  <a:gd name="T8" fmla="*/ 313 w 320"/>
                  <a:gd name="T9" fmla="*/ 65 h 310"/>
                  <a:gd name="T10" fmla="*/ 313 w 320"/>
                  <a:gd name="T11" fmla="*/ 65 h 310"/>
                  <a:gd name="T12" fmla="*/ 313 w 320"/>
                  <a:gd name="T13" fmla="*/ 65 h 310"/>
                  <a:gd name="T14" fmla="*/ 164 w 320"/>
                  <a:gd name="T15" fmla="*/ 1 h 310"/>
                  <a:gd name="T16" fmla="*/ 155 w 320"/>
                  <a:gd name="T17" fmla="*/ 1 h 310"/>
                  <a:gd name="T18" fmla="*/ 6 w 320"/>
                  <a:gd name="T19" fmla="*/ 65 h 310"/>
                  <a:gd name="T20" fmla="*/ 0 w 320"/>
                  <a:gd name="T21" fmla="*/ 75 h 310"/>
                  <a:gd name="T22" fmla="*/ 0 w 320"/>
                  <a:gd name="T23" fmla="*/ 224 h 310"/>
                  <a:gd name="T24" fmla="*/ 6 w 320"/>
                  <a:gd name="T25" fmla="*/ 234 h 310"/>
                  <a:gd name="T26" fmla="*/ 155 w 320"/>
                  <a:gd name="T27" fmla="*/ 309 h 310"/>
                  <a:gd name="T28" fmla="*/ 155 w 320"/>
                  <a:gd name="T29" fmla="*/ 309 h 310"/>
                  <a:gd name="T30" fmla="*/ 160 w 320"/>
                  <a:gd name="T31" fmla="*/ 310 h 310"/>
                  <a:gd name="T32" fmla="*/ 160 w 320"/>
                  <a:gd name="T33" fmla="*/ 310 h 310"/>
                  <a:gd name="T34" fmla="*/ 160 w 320"/>
                  <a:gd name="T35" fmla="*/ 310 h 310"/>
                  <a:gd name="T36" fmla="*/ 160 w 320"/>
                  <a:gd name="T37" fmla="*/ 310 h 310"/>
                  <a:gd name="T38" fmla="*/ 160 w 320"/>
                  <a:gd name="T39" fmla="*/ 310 h 310"/>
                  <a:gd name="T40" fmla="*/ 163 w 320"/>
                  <a:gd name="T41" fmla="*/ 309 h 310"/>
                  <a:gd name="T42" fmla="*/ 164 w 320"/>
                  <a:gd name="T43" fmla="*/ 309 h 310"/>
                  <a:gd name="T44" fmla="*/ 313 w 320"/>
                  <a:gd name="T45" fmla="*/ 245 h 310"/>
                  <a:gd name="T46" fmla="*/ 320 w 320"/>
                  <a:gd name="T47" fmla="*/ 235 h 310"/>
                  <a:gd name="T48" fmla="*/ 320 w 320"/>
                  <a:gd name="T49" fmla="*/ 75 h 310"/>
                  <a:gd name="T50" fmla="*/ 319 w 320"/>
                  <a:gd name="T51" fmla="*/ 71 h 310"/>
                  <a:gd name="T52" fmla="*/ 160 w 320"/>
                  <a:gd name="T53" fmla="*/ 23 h 310"/>
                  <a:gd name="T54" fmla="*/ 282 w 320"/>
                  <a:gd name="T55" fmla="*/ 75 h 310"/>
                  <a:gd name="T56" fmla="*/ 160 w 320"/>
                  <a:gd name="T57" fmla="*/ 127 h 310"/>
                  <a:gd name="T58" fmla="*/ 37 w 320"/>
                  <a:gd name="T59" fmla="*/ 75 h 310"/>
                  <a:gd name="T60" fmla="*/ 160 w 320"/>
                  <a:gd name="T61" fmla="*/ 23 h 310"/>
                  <a:gd name="T62" fmla="*/ 21 w 320"/>
                  <a:gd name="T63" fmla="*/ 91 h 310"/>
                  <a:gd name="T64" fmla="*/ 149 w 320"/>
                  <a:gd name="T65" fmla="*/ 146 h 310"/>
                  <a:gd name="T66" fmla="*/ 149 w 320"/>
                  <a:gd name="T67" fmla="*/ 282 h 310"/>
                  <a:gd name="T68" fmla="*/ 21 w 320"/>
                  <a:gd name="T69" fmla="*/ 218 h 310"/>
                  <a:gd name="T70" fmla="*/ 21 w 320"/>
                  <a:gd name="T71" fmla="*/ 91 h 310"/>
                  <a:gd name="T72" fmla="*/ 170 w 320"/>
                  <a:gd name="T73" fmla="*/ 283 h 310"/>
                  <a:gd name="T74" fmla="*/ 170 w 320"/>
                  <a:gd name="T75" fmla="*/ 146 h 310"/>
                  <a:gd name="T76" fmla="*/ 298 w 320"/>
                  <a:gd name="T77" fmla="*/ 91 h 310"/>
                  <a:gd name="T78" fmla="*/ 298 w 320"/>
                  <a:gd name="T79" fmla="*/ 228 h 310"/>
                  <a:gd name="T80" fmla="*/ 170 w 320"/>
                  <a:gd name="T81" fmla="*/ 283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20" h="310">
                    <a:moveTo>
                      <a:pt x="319" y="71"/>
                    </a:moveTo>
                    <a:cubicBezTo>
                      <a:pt x="319" y="71"/>
                      <a:pt x="319" y="71"/>
                      <a:pt x="318" y="70"/>
                    </a:cubicBezTo>
                    <a:cubicBezTo>
                      <a:pt x="318" y="69"/>
                      <a:pt x="318" y="69"/>
                      <a:pt x="317" y="68"/>
                    </a:cubicBezTo>
                    <a:cubicBezTo>
                      <a:pt x="317" y="68"/>
                      <a:pt x="316" y="67"/>
                      <a:pt x="316" y="67"/>
                    </a:cubicBezTo>
                    <a:cubicBezTo>
                      <a:pt x="315" y="66"/>
                      <a:pt x="314" y="66"/>
                      <a:pt x="313" y="65"/>
                    </a:cubicBezTo>
                    <a:cubicBezTo>
                      <a:pt x="313" y="65"/>
                      <a:pt x="313" y="65"/>
                      <a:pt x="313" y="65"/>
                    </a:cubicBezTo>
                    <a:cubicBezTo>
                      <a:pt x="313" y="65"/>
                      <a:pt x="313" y="65"/>
                      <a:pt x="313" y="65"/>
                    </a:cubicBezTo>
                    <a:cubicBezTo>
                      <a:pt x="164" y="1"/>
                      <a:pt x="164" y="1"/>
                      <a:pt x="164" y="1"/>
                    </a:cubicBezTo>
                    <a:cubicBezTo>
                      <a:pt x="161" y="0"/>
                      <a:pt x="158" y="0"/>
                      <a:pt x="155" y="1"/>
                    </a:cubicBezTo>
                    <a:cubicBezTo>
                      <a:pt x="6" y="65"/>
                      <a:pt x="6" y="65"/>
                      <a:pt x="6" y="65"/>
                    </a:cubicBezTo>
                    <a:cubicBezTo>
                      <a:pt x="2" y="67"/>
                      <a:pt x="0" y="71"/>
                      <a:pt x="0" y="75"/>
                    </a:cubicBezTo>
                    <a:cubicBezTo>
                      <a:pt x="0" y="224"/>
                      <a:pt x="0" y="224"/>
                      <a:pt x="0" y="224"/>
                    </a:cubicBezTo>
                    <a:cubicBezTo>
                      <a:pt x="0" y="228"/>
                      <a:pt x="2" y="232"/>
                      <a:pt x="6" y="234"/>
                    </a:cubicBezTo>
                    <a:cubicBezTo>
                      <a:pt x="155" y="309"/>
                      <a:pt x="155" y="309"/>
                      <a:pt x="155" y="309"/>
                    </a:cubicBezTo>
                    <a:cubicBezTo>
                      <a:pt x="155" y="309"/>
                      <a:pt x="155" y="309"/>
                      <a:pt x="155" y="309"/>
                    </a:cubicBezTo>
                    <a:cubicBezTo>
                      <a:pt x="157" y="309"/>
                      <a:pt x="158" y="310"/>
                      <a:pt x="160" y="310"/>
                    </a:cubicBezTo>
                    <a:cubicBezTo>
                      <a:pt x="160" y="310"/>
                      <a:pt x="160" y="310"/>
                      <a:pt x="160" y="310"/>
                    </a:cubicBezTo>
                    <a:cubicBezTo>
                      <a:pt x="160" y="310"/>
                      <a:pt x="160" y="310"/>
                      <a:pt x="160" y="310"/>
                    </a:cubicBezTo>
                    <a:cubicBezTo>
                      <a:pt x="160" y="310"/>
                      <a:pt x="160" y="310"/>
                      <a:pt x="160" y="310"/>
                    </a:cubicBezTo>
                    <a:cubicBezTo>
                      <a:pt x="160" y="310"/>
                      <a:pt x="160" y="310"/>
                      <a:pt x="160" y="310"/>
                    </a:cubicBezTo>
                    <a:cubicBezTo>
                      <a:pt x="161" y="310"/>
                      <a:pt x="162" y="309"/>
                      <a:pt x="163" y="309"/>
                    </a:cubicBezTo>
                    <a:cubicBezTo>
                      <a:pt x="164" y="309"/>
                      <a:pt x="164" y="309"/>
                      <a:pt x="164" y="309"/>
                    </a:cubicBezTo>
                    <a:cubicBezTo>
                      <a:pt x="313" y="245"/>
                      <a:pt x="313" y="245"/>
                      <a:pt x="313" y="245"/>
                    </a:cubicBezTo>
                    <a:cubicBezTo>
                      <a:pt x="317" y="243"/>
                      <a:pt x="320" y="239"/>
                      <a:pt x="320" y="235"/>
                    </a:cubicBezTo>
                    <a:cubicBezTo>
                      <a:pt x="320" y="75"/>
                      <a:pt x="320" y="75"/>
                      <a:pt x="320" y="75"/>
                    </a:cubicBezTo>
                    <a:cubicBezTo>
                      <a:pt x="320" y="74"/>
                      <a:pt x="319" y="72"/>
                      <a:pt x="319" y="71"/>
                    </a:cubicBezTo>
                    <a:close/>
                    <a:moveTo>
                      <a:pt x="160" y="23"/>
                    </a:moveTo>
                    <a:cubicBezTo>
                      <a:pt x="282" y="75"/>
                      <a:pt x="282" y="75"/>
                      <a:pt x="282" y="75"/>
                    </a:cubicBezTo>
                    <a:cubicBezTo>
                      <a:pt x="160" y="127"/>
                      <a:pt x="160" y="127"/>
                      <a:pt x="160" y="127"/>
                    </a:cubicBezTo>
                    <a:cubicBezTo>
                      <a:pt x="37" y="75"/>
                      <a:pt x="37" y="75"/>
                      <a:pt x="37" y="75"/>
                    </a:cubicBezTo>
                    <a:lnTo>
                      <a:pt x="160" y="23"/>
                    </a:lnTo>
                    <a:close/>
                    <a:moveTo>
                      <a:pt x="21" y="91"/>
                    </a:moveTo>
                    <a:cubicBezTo>
                      <a:pt x="149" y="146"/>
                      <a:pt x="149" y="146"/>
                      <a:pt x="149" y="146"/>
                    </a:cubicBezTo>
                    <a:cubicBezTo>
                      <a:pt x="149" y="282"/>
                      <a:pt x="149" y="282"/>
                      <a:pt x="149" y="282"/>
                    </a:cubicBezTo>
                    <a:cubicBezTo>
                      <a:pt x="21" y="218"/>
                      <a:pt x="21" y="218"/>
                      <a:pt x="21" y="218"/>
                    </a:cubicBezTo>
                    <a:lnTo>
                      <a:pt x="21" y="91"/>
                    </a:lnTo>
                    <a:close/>
                    <a:moveTo>
                      <a:pt x="170" y="283"/>
                    </a:moveTo>
                    <a:cubicBezTo>
                      <a:pt x="170" y="146"/>
                      <a:pt x="170" y="146"/>
                      <a:pt x="170" y="146"/>
                    </a:cubicBezTo>
                    <a:cubicBezTo>
                      <a:pt x="298" y="91"/>
                      <a:pt x="298" y="91"/>
                      <a:pt x="298" y="91"/>
                    </a:cubicBezTo>
                    <a:cubicBezTo>
                      <a:pt x="298" y="228"/>
                      <a:pt x="298" y="228"/>
                      <a:pt x="298" y="228"/>
                    </a:cubicBezTo>
                    <a:lnTo>
                      <a:pt x="170" y="28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Open Sans"/>
                  <a:ea typeface="+mn-ea"/>
                  <a:cs typeface="+mn-cs"/>
                </a:endParaRPr>
              </a:p>
            </p:txBody>
          </p:sp>
        </p:grpSp>
        <p:grpSp>
          <p:nvGrpSpPr>
            <p:cNvPr id="553" name="Group 552"/>
            <p:cNvGrpSpPr/>
            <p:nvPr/>
          </p:nvGrpSpPr>
          <p:grpSpPr>
            <a:xfrm>
              <a:off x="6741575" y="2280671"/>
              <a:ext cx="177809" cy="1964093"/>
              <a:chOff x="6268711" y="2280671"/>
              <a:chExt cx="177809" cy="1964093"/>
            </a:xfrm>
            <a:solidFill>
              <a:sysClr val="window" lastClr="FFFFFF">
                <a:lumMod val="75000"/>
              </a:sysClr>
            </a:solidFill>
          </p:grpSpPr>
          <p:sp>
            <p:nvSpPr>
              <p:cNvPr id="631" name="Freeform 29"/>
              <p:cNvSpPr>
                <a:spLocks noEditPoints="1"/>
              </p:cNvSpPr>
              <p:nvPr/>
            </p:nvSpPr>
            <p:spPr bwMode="auto">
              <a:xfrm>
                <a:off x="6268711" y="2280671"/>
                <a:ext cx="177809" cy="172252"/>
              </a:xfrm>
              <a:custGeom>
                <a:avLst/>
                <a:gdLst>
                  <a:gd name="T0" fmla="*/ 319 w 320"/>
                  <a:gd name="T1" fmla="*/ 71 h 310"/>
                  <a:gd name="T2" fmla="*/ 318 w 320"/>
                  <a:gd name="T3" fmla="*/ 70 h 310"/>
                  <a:gd name="T4" fmla="*/ 317 w 320"/>
                  <a:gd name="T5" fmla="*/ 68 h 310"/>
                  <a:gd name="T6" fmla="*/ 316 w 320"/>
                  <a:gd name="T7" fmla="*/ 67 h 310"/>
                  <a:gd name="T8" fmla="*/ 313 w 320"/>
                  <a:gd name="T9" fmla="*/ 65 h 310"/>
                  <a:gd name="T10" fmla="*/ 313 w 320"/>
                  <a:gd name="T11" fmla="*/ 65 h 310"/>
                  <a:gd name="T12" fmla="*/ 313 w 320"/>
                  <a:gd name="T13" fmla="*/ 65 h 310"/>
                  <a:gd name="T14" fmla="*/ 164 w 320"/>
                  <a:gd name="T15" fmla="*/ 1 h 310"/>
                  <a:gd name="T16" fmla="*/ 155 w 320"/>
                  <a:gd name="T17" fmla="*/ 1 h 310"/>
                  <a:gd name="T18" fmla="*/ 6 w 320"/>
                  <a:gd name="T19" fmla="*/ 65 h 310"/>
                  <a:gd name="T20" fmla="*/ 0 w 320"/>
                  <a:gd name="T21" fmla="*/ 75 h 310"/>
                  <a:gd name="T22" fmla="*/ 0 w 320"/>
                  <a:gd name="T23" fmla="*/ 224 h 310"/>
                  <a:gd name="T24" fmla="*/ 6 w 320"/>
                  <a:gd name="T25" fmla="*/ 234 h 310"/>
                  <a:gd name="T26" fmla="*/ 155 w 320"/>
                  <a:gd name="T27" fmla="*/ 309 h 310"/>
                  <a:gd name="T28" fmla="*/ 155 w 320"/>
                  <a:gd name="T29" fmla="*/ 309 h 310"/>
                  <a:gd name="T30" fmla="*/ 160 w 320"/>
                  <a:gd name="T31" fmla="*/ 310 h 310"/>
                  <a:gd name="T32" fmla="*/ 160 w 320"/>
                  <a:gd name="T33" fmla="*/ 310 h 310"/>
                  <a:gd name="T34" fmla="*/ 160 w 320"/>
                  <a:gd name="T35" fmla="*/ 310 h 310"/>
                  <a:gd name="T36" fmla="*/ 160 w 320"/>
                  <a:gd name="T37" fmla="*/ 310 h 310"/>
                  <a:gd name="T38" fmla="*/ 160 w 320"/>
                  <a:gd name="T39" fmla="*/ 310 h 310"/>
                  <a:gd name="T40" fmla="*/ 163 w 320"/>
                  <a:gd name="T41" fmla="*/ 309 h 310"/>
                  <a:gd name="T42" fmla="*/ 164 w 320"/>
                  <a:gd name="T43" fmla="*/ 309 h 310"/>
                  <a:gd name="T44" fmla="*/ 313 w 320"/>
                  <a:gd name="T45" fmla="*/ 245 h 310"/>
                  <a:gd name="T46" fmla="*/ 320 w 320"/>
                  <a:gd name="T47" fmla="*/ 235 h 310"/>
                  <a:gd name="T48" fmla="*/ 320 w 320"/>
                  <a:gd name="T49" fmla="*/ 75 h 310"/>
                  <a:gd name="T50" fmla="*/ 319 w 320"/>
                  <a:gd name="T51" fmla="*/ 71 h 310"/>
                  <a:gd name="T52" fmla="*/ 160 w 320"/>
                  <a:gd name="T53" fmla="*/ 23 h 310"/>
                  <a:gd name="T54" fmla="*/ 282 w 320"/>
                  <a:gd name="T55" fmla="*/ 75 h 310"/>
                  <a:gd name="T56" fmla="*/ 160 w 320"/>
                  <a:gd name="T57" fmla="*/ 127 h 310"/>
                  <a:gd name="T58" fmla="*/ 37 w 320"/>
                  <a:gd name="T59" fmla="*/ 75 h 310"/>
                  <a:gd name="T60" fmla="*/ 160 w 320"/>
                  <a:gd name="T61" fmla="*/ 23 h 310"/>
                  <a:gd name="T62" fmla="*/ 21 w 320"/>
                  <a:gd name="T63" fmla="*/ 91 h 310"/>
                  <a:gd name="T64" fmla="*/ 149 w 320"/>
                  <a:gd name="T65" fmla="*/ 146 h 310"/>
                  <a:gd name="T66" fmla="*/ 149 w 320"/>
                  <a:gd name="T67" fmla="*/ 282 h 310"/>
                  <a:gd name="T68" fmla="*/ 21 w 320"/>
                  <a:gd name="T69" fmla="*/ 218 h 310"/>
                  <a:gd name="T70" fmla="*/ 21 w 320"/>
                  <a:gd name="T71" fmla="*/ 91 h 310"/>
                  <a:gd name="T72" fmla="*/ 170 w 320"/>
                  <a:gd name="T73" fmla="*/ 283 h 310"/>
                  <a:gd name="T74" fmla="*/ 170 w 320"/>
                  <a:gd name="T75" fmla="*/ 146 h 310"/>
                  <a:gd name="T76" fmla="*/ 298 w 320"/>
                  <a:gd name="T77" fmla="*/ 91 h 310"/>
                  <a:gd name="T78" fmla="*/ 298 w 320"/>
                  <a:gd name="T79" fmla="*/ 228 h 310"/>
                  <a:gd name="T80" fmla="*/ 170 w 320"/>
                  <a:gd name="T81" fmla="*/ 283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20" h="310">
                    <a:moveTo>
                      <a:pt x="319" y="71"/>
                    </a:moveTo>
                    <a:cubicBezTo>
                      <a:pt x="319" y="71"/>
                      <a:pt x="319" y="71"/>
                      <a:pt x="318" y="70"/>
                    </a:cubicBezTo>
                    <a:cubicBezTo>
                      <a:pt x="318" y="69"/>
                      <a:pt x="318" y="69"/>
                      <a:pt x="317" y="68"/>
                    </a:cubicBezTo>
                    <a:cubicBezTo>
                      <a:pt x="317" y="68"/>
                      <a:pt x="316" y="67"/>
                      <a:pt x="316" y="67"/>
                    </a:cubicBezTo>
                    <a:cubicBezTo>
                      <a:pt x="315" y="66"/>
                      <a:pt x="314" y="66"/>
                      <a:pt x="313" y="65"/>
                    </a:cubicBezTo>
                    <a:cubicBezTo>
                      <a:pt x="313" y="65"/>
                      <a:pt x="313" y="65"/>
                      <a:pt x="313" y="65"/>
                    </a:cubicBezTo>
                    <a:cubicBezTo>
                      <a:pt x="313" y="65"/>
                      <a:pt x="313" y="65"/>
                      <a:pt x="313" y="65"/>
                    </a:cubicBezTo>
                    <a:cubicBezTo>
                      <a:pt x="164" y="1"/>
                      <a:pt x="164" y="1"/>
                      <a:pt x="164" y="1"/>
                    </a:cubicBezTo>
                    <a:cubicBezTo>
                      <a:pt x="161" y="0"/>
                      <a:pt x="158" y="0"/>
                      <a:pt x="155" y="1"/>
                    </a:cubicBezTo>
                    <a:cubicBezTo>
                      <a:pt x="6" y="65"/>
                      <a:pt x="6" y="65"/>
                      <a:pt x="6" y="65"/>
                    </a:cubicBezTo>
                    <a:cubicBezTo>
                      <a:pt x="2" y="67"/>
                      <a:pt x="0" y="71"/>
                      <a:pt x="0" y="75"/>
                    </a:cubicBezTo>
                    <a:cubicBezTo>
                      <a:pt x="0" y="224"/>
                      <a:pt x="0" y="224"/>
                      <a:pt x="0" y="224"/>
                    </a:cubicBezTo>
                    <a:cubicBezTo>
                      <a:pt x="0" y="228"/>
                      <a:pt x="2" y="232"/>
                      <a:pt x="6" y="234"/>
                    </a:cubicBezTo>
                    <a:cubicBezTo>
                      <a:pt x="155" y="309"/>
                      <a:pt x="155" y="309"/>
                      <a:pt x="155" y="309"/>
                    </a:cubicBezTo>
                    <a:cubicBezTo>
                      <a:pt x="155" y="309"/>
                      <a:pt x="155" y="309"/>
                      <a:pt x="155" y="309"/>
                    </a:cubicBezTo>
                    <a:cubicBezTo>
                      <a:pt x="157" y="309"/>
                      <a:pt x="158" y="310"/>
                      <a:pt x="160" y="310"/>
                    </a:cubicBezTo>
                    <a:cubicBezTo>
                      <a:pt x="160" y="310"/>
                      <a:pt x="160" y="310"/>
                      <a:pt x="160" y="310"/>
                    </a:cubicBezTo>
                    <a:cubicBezTo>
                      <a:pt x="160" y="310"/>
                      <a:pt x="160" y="310"/>
                      <a:pt x="160" y="310"/>
                    </a:cubicBezTo>
                    <a:cubicBezTo>
                      <a:pt x="160" y="310"/>
                      <a:pt x="160" y="310"/>
                      <a:pt x="160" y="310"/>
                    </a:cubicBezTo>
                    <a:cubicBezTo>
                      <a:pt x="160" y="310"/>
                      <a:pt x="160" y="310"/>
                      <a:pt x="160" y="310"/>
                    </a:cubicBezTo>
                    <a:cubicBezTo>
                      <a:pt x="161" y="310"/>
                      <a:pt x="162" y="309"/>
                      <a:pt x="163" y="309"/>
                    </a:cubicBezTo>
                    <a:cubicBezTo>
                      <a:pt x="164" y="309"/>
                      <a:pt x="164" y="309"/>
                      <a:pt x="164" y="309"/>
                    </a:cubicBezTo>
                    <a:cubicBezTo>
                      <a:pt x="313" y="245"/>
                      <a:pt x="313" y="245"/>
                      <a:pt x="313" y="245"/>
                    </a:cubicBezTo>
                    <a:cubicBezTo>
                      <a:pt x="317" y="243"/>
                      <a:pt x="320" y="239"/>
                      <a:pt x="320" y="235"/>
                    </a:cubicBezTo>
                    <a:cubicBezTo>
                      <a:pt x="320" y="75"/>
                      <a:pt x="320" y="75"/>
                      <a:pt x="320" y="75"/>
                    </a:cubicBezTo>
                    <a:cubicBezTo>
                      <a:pt x="320" y="74"/>
                      <a:pt x="319" y="72"/>
                      <a:pt x="319" y="71"/>
                    </a:cubicBezTo>
                    <a:close/>
                    <a:moveTo>
                      <a:pt x="160" y="23"/>
                    </a:moveTo>
                    <a:cubicBezTo>
                      <a:pt x="282" y="75"/>
                      <a:pt x="282" y="75"/>
                      <a:pt x="282" y="75"/>
                    </a:cubicBezTo>
                    <a:cubicBezTo>
                      <a:pt x="160" y="127"/>
                      <a:pt x="160" y="127"/>
                      <a:pt x="160" y="127"/>
                    </a:cubicBezTo>
                    <a:cubicBezTo>
                      <a:pt x="37" y="75"/>
                      <a:pt x="37" y="75"/>
                      <a:pt x="37" y="75"/>
                    </a:cubicBezTo>
                    <a:lnTo>
                      <a:pt x="160" y="23"/>
                    </a:lnTo>
                    <a:close/>
                    <a:moveTo>
                      <a:pt x="21" y="91"/>
                    </a:moveTo>
                    <a:cubicBezTo>
                      <a:pt x="149" y="146"/>
                      <a:pt x="149" y="146"/>
                      <a:pt x="149" y="146"/>
                    </a:cubicBezTo>
                    <a:cubicBezTo>
                      <a:pt x="149" y="282"/>
                      <a:pt x="149" y="282"/>
                      <a:pt x="149" y="282"/>
                    </a:cubicBezTo>
                    <a:cubicBezTo>
                      <a:pt x="21" y="218"/>
                      <a:pt x="21" y="218"/>
                      <a:pt x="21" y="218"/>
                    </a:cubicBezTo>
                    <a:lnTo>
                      <a:pt x="21" y="91"/>
                    </a:lnTo>
                    <a:close/>
                    <a:moveTo>
                      <a:pt x="170" y="283"/>
                    </a:moveTo>
                    <a:cubicBezTo>
                      <a:pt x="170" y="146"/>
                      <a:pt x="170" y="146"/>
                      <a:pt x="170" y="146"/>
                    </a:cubicBezTo>
                    <a:cubicBezTo>
                      <a:pt x="298" y="91"/>
                      <a:pt x="298" y="91"/>
                      <a:pt x="298" y="91"/>
                    </a:cubicBezTo>
                    <a:cubicBezTo>
                      <a:pt x="298" y="228"/>
                      <a:pt x="298" y="228"/>
                      <a:pt x="298" y="228"/>
                    </a:cubicBezTo>
                    <a:lnTo>
                      <a:pt x="170" y="28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Open Sans"/>
                  <a:ea typeface="+mn-ea"/>
                  <a:cs typeface="+mn-cs"/>
                </a:endParaRPr>
              </a:p>
            </p:txBody>
          </p:sp>
          <p:sp>
            <p:nvSpPr>
              <p:cNvPr id="632" name="Freeform 29"/>
              <p:cNvSpPr>
                <a:spLocks noEditPoints="1"/>
              </p:cNvSpPr>
              <p:nvPr/>
            </p:nvSpPr>
            <p:spPr bwMode="auto">
              <a:xfrm>
                <a:off x="6268711" y="2479764"/>
                <a:ext cx="177809" cy="172252"/>
              </a:xfrm>
              <a:custGeom>
                <a:avLst/>
                <a:gdLst>
                  <a:gd name="T0" fmla="*/ 319 w 320"/>
                  <a:gd name="T1" fmla="*/ 71 h 310"/>
                  <a:gd name="T2" fmla="*/ 318 w 320"/>
                  <a:gd name="T3" fmla="*/ 70 h 310"/>
                  <a:gd name="T4" fmla="*/ 317 w 320"/>
                  <a:gd name="T5" fmla="*/ 68 h 310"/>
                  <a:gd name="T6" fmla="*/ 316 w 320"/>
                  <a:gd name="T7" fmla="*/ 67 h 310"/>
                  <a:gd name="T8" fmla="*/ 313 w 320"/>
                  <a:gd name="T9" fmla="*/ 65 h 310"/>
                  <a:gd name="T10" fmla="*/ 313 w 320"/>
                  <a:gd name="T11" fmla="*/ 65 h 310"/>
                  <a:gd name="T12" fmla="*/ 313 w 320"/>
                  <a:gd name="T13" fmla="*/ 65 h 310"/>
                  <a:gd name="T14" fmla="*/ 164 w 320"/>
                  <a:gd name="T15" fmla="*/ 1 h 310"/>
                  <a:gd name="T16" fmla="*/ 155 w 320"/>
                  <a:gd name="T17" fmla="*/ 1 h 310"/>
                  <a:gd name="T18" fmla="*/ 6 w 320"/>
                  <a:gd name="T19" fmla="*/ 65 h 310"/>
                  <a:gd name="T20" fmla="*/ 0 w 320"/>
                  <a:gd name="T21" fmla="*/ 75 h 310"/>
                  <a:gd name="T22" fmla="*/ 0 w 320"/>
                  <a:gd name="T23" fmla="*/ 224 h 310"/>
                  <a:gd name="T24" fmla="*/ 6 w 320"/>
                  <a:gd name="T25" fmla="*/ 234 h 310"/>
                  <a:gd name="T26" fmla="*/ 155 w 320"/>
                  <a:gd name="T27" fmla="*/ 309 h 310"/>
                  <a:gd name="T28" fmla="*/ 155 w 320"/>
                  <a:gd name="T29" fmla="*/ 309 h 310"/>
                  <a:gd name="T30" fmla="*/ 160 w 320"/>
                  <a:gd name="T31" fmla="*/ 310 h 310"/>
                  <a:gd name="T32" fmla="*/ 160 w 320"/>
                  <a:gd name="T33" fmla="*/ 310 h 310"/>
                  <a:gd name="T34" fmla="*/ 160 w 320"/>
                  <a:gd name="T35" fmla="*/ 310 h 310"/>
                  <a:gd name="T36" fmla="*/ 160 w 320"/>
                  <a:gd name="T37" fmla="*/ 310 h 310"/>
                  <a:gd name="T38" fmla="*/ 160 w 320"/>
                  <a:gd name="T39" fmla="*/ 310 h 310"/>
                  <a:gd name="T40" fmla="*/ 163 w 320"/>
                  <a:gd name="T41" fmla="*/ 309 h 310"/>
                  <a:gd name="T42" fmla="*/ 164 w 320"/>
                  <a:gd name="T43" fmla="*/ 309 h 310"/>
                  <a:gd name="T44" fmla="*/ 313 w 320"/>
                  <a:gd name="T45" fmla="*/ 245 h 310"/>
                  <a:gd name="T46" fmla="*/ 320 w 320"/>
                  <a:gd name="T47" fmla="*/ 235 h 310"/>
                  <a:gd name="T48" fmla="*/ 320 w 320"/>
                  <a:gd name="T49" fmla="*/ 75 h 310"/>
                  <a:gd name="T50" fmla="*/ 319 w 320"/>
                  <a:gd name="T51" fmla="*/ 71 h 310"/>
                  <a:gd name="T52" fmla="*/ 160 w 320"/>
                  <a:gd name="T53" fmla="*/ 23 h 310"/>
                  <a:gd name="T54" fmla="*/ 282 w 320"/>
                  <a:gd name="T55" fmla="*/ 75 h 310"/>
                  <a:gd name="T56" fmla="*/ 160 w 320"/>
                  <a:gd name="T57" fmla="*/ 127 h 310"/>
                  <a:gd name="T58" fmla="*/ 37 w 320"/>
                  <a:gd name="T59" fmla="*/ 75 h 310"/>
                  <a:gd name="T60" fmla="*/ 160 w 320"/>
                  <a:gd name="T61" fmla="*/ 23 h 310"/>
                  <a:gd name="T62" fmla="*/ 21 w 320"/>
                  <a:gd name="T63" fmla="*/ 91 h 310"/>
                  <a:gd name="T64" fmla="*/ 149 w 320"/>
                  <a:gd name="T65" fmla="*/ 146 h 310"/>
                  <a:gd name="T66" fmla="*/ 149 w 320"/>
                  <a:gd name="T67" fmla="*/ 282 h 310"/>
                  <a:gd name="T68" fmla="*/ 21 w 320"/>
                  <a:gd name="T69" fmla="*/ 218 h 310"/>
                  <a:gd name="T70" fmla="*/ 21 w 320"/>
                  <a:gd name="T71" fmla="*/ 91 h 310"/>
                  <a:gd name="T72" fmla="*/ 170 w 320"/>
                  <a:gd name="T73" fmla="*/ 283 h 310"/>
                  <a:gd name="T74" fmla="*/ 170 w 320"/>
                  <a:gd name="T75" fmla="*/ 146 h 310"/>
                  <a:gd name="T76" fmla="*/ 298 w 320"/>
                  <a:gd name="T77" fmla="*/ 91 h 310"/>
                  <a:gd name="T78" fmla="*/ 298 w 320"/>
                  <a:gd name="T79" fmla="*/ 228 h 310"/>
                  <a:gd name="T80" fmla="*/ 170 w 320"/>
                  <a:gd name="T81" fmla="*/ 283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20" h="310">
                    <a:moveTo>
                      <a:pt x="319" y="71"/>
                    </a:moveTo>
                    <a:cubicBezTo>
                      <a:pt x="319" y="71"/>
                      <a:pt x="319" y="71"/>
                      <a:pt x="318" y="70"/>
                    </a:cubicBezTo>
                    <a:cubicBezTo>
                      <a:pt x="318" y="69"/>
                      <a:pt x="318" y="69"/>
                      <a:pt x="317" y="68"/>
                    </a:cubicBezTo>
                    <a:cubicBezTo>
                      <a:pt x="317" y="68"/>
                      <a:pt x="316" y="67"/>
                      <a:pt x="316" y="67"/>
                    </a:cubicBezTo>
                    <a:cubicBezTo>
                      <a:pt x="315" y="66"/>
                      <a:pt x="314" y="66"/>
                      <a:pt x="313" y="65"/>
                    </a:cubicBezTo>
                    <a:cubicBezTo>
                      <a:pt x="313" y="65"/>
                      <a:pt x="313" y="65"/>
                      <a:pt x="313" y="65"/>
                    </a:cubicBezTo>
                    <a:cubicBezTo>
                      <a:pt x="313" y="65"/>
                      <a:pt x="313" y="65"/>
                      <a:pt x="313" y="65"/>
                    </a:cubicBezTo>
                    <a:cubicBezTo>
                      <a:pt x="164" y="1"/>
                      <a:pt x="164" y="1"/>
                      <a:pt x="164" y="1"/>
                    </a:cubicBezTo>
                    <a:cubicBezTo>
                      <a:pt x="161" y="0"/>
                      <a:pt x="158" y="0"/>
                      <a:pt x="155" y="1"/>
                    </a:cubicBezTo>
                    <a:cubicBezTo>
                      <a:pt x="6" y="65"/>
                      <a:pt x="6" y="65"/>
                      <a:pt x="6" y="65"/>
                    </a:cubicBezTo>
                    <a:cubicBezTo>
                      <a:pt x="2" y="67"/>
                      <a:pt x="0" y="71"/>
                      <a:pt x="0" y="75"/>
                    </a:cubicBezTo>
                    <a:cubicBezTo>
                      <a:pt x="0" y="224"/>
                      <a:pt x="0" y="224"/>
                      <a:pt x="0" y="224"/>
                    </a:cubicBezTo>
                    <a:cubicBezTo>
                      <a:pt x="0" y="228"/>
                      <a:pt x="2" y="232"/>
                      <a:pt x="6" y="234"/>
                    </a:cubicBezTo>
                    <a:cubicBezTo>
                      <a:pt x="155" y="309"/>
                      <a:pt x="155" y="309"/>
                      <a:pt x="155" y="309"/>
                    </a:cubicBezTo>
                    <a:cubicBezTo>
                      <a:pt x="155" y="309"/>
                      <a:pt x="155" y="309"/>
                      <a:pt x="155" y="309"/>
                    </a:cubicBezTo>
                    <a:cubicBezTo>
                      <a:pt x="157" y="309"/>
                      <a:pt x="158" y="310"/>
                      <a:pt x="160" y="310"/>
                    </a:cubicBezTo>
                    <a:cubicBezTo>
                      <a:pt x="160" y="310"/>
                      <a:pt x="160" y="310"/>
                      <a:pt x="160" y="310"/>
                    </a:cubicBezTo>
                    <a:cubicBezTo>
                      <a:pt x="160" y="310"/>
                      <a:pt x="160" y="310"/>
                      <a:pt x="160" y="310"/>
                    </a:cubicBezTo>
                    <a:cubicBezTo>
                      <a:pt x="160" y="310"/>
                      <a:pt x="160" y="310"/>
                      <a:pt x="160" y="310"/>
                    </a:cubicBezTo>
                    <a:cubicBezTo>
                      <a:pt x="160" y="310"/>
                      <a:pt x="160" y="310"/>
                      <a:pt x="160" y="310"/>
                    </a:cubicBezTo>
                    <a:cubicBezTo>
                      <a:pt x="161" y="310"/>
                      <a:pt x="162" y="309"/>
                      <a:pt x="163" y="309"/>
                    </a:cubicBezTo>
                    <a:cubicBezTo>
                      <a:pt x="164" y="309"/>
                      <a:pt x="164" y="309"/>
                      <a:pt x="164" y="309"/>
                    </a:cubicBezTo>
                    <a:cubicBezTo>
                      <a:pt x="313" y="245"/>
                      <a:pt x="313" y="245"/>
                      <a:pt x="313" y="245"/>
                    </a:cubicBezTo>
                    <a:cubicBezTo>
                      <a:pt x="317" y="243"/>
                      <a:pt x="320" y="239"/>
                      <a:pt x="320" y="235"/>
                    </a:cubicBezTo>
                    <a:cubicBezTo>
                      <a:pt x="320" y="75"/>
                      <a:pt x="320" y="75"/>
                      <a:pt x="320" y="75"/>
                    </a:cubicBezTo>
                    <a:cubicBezTo>
                      <a:pt x="320" y="74"/>
                      <a:pt x="319" y="72"/>
                      <a:pt x="319" y="71"/>
                    </a:cubicBezTo>
                    <a:close/>
                    <a:moveTo>
                      <a:pt x="160" y="23"/>
                    </a:moveTo>
                    <a:cubicBezTo>
                      <a:pt x="282" y="75"/>
                      <a:pt x="282" y="75"/>
                      <a:pt x="282" y="75"/>
                    </a:cubicBezTo>
                    <a:cubicBezTo>
                      <a:pt x="160" y="127"/>
                      <a:pt x="160" y="127"/>
                      <a:pt x="160" y="127"/>
                    </a:cubicBezTo>
                    <a:cubicBezTo>
                      <a:pt x="37" y="75"/>
                      <a:pt x="37" y="75"/>
                      <a:pt x="37" y="75"/>
                    </a:cubicBezTo>
                    <a:lnTo>
                      <a:pt x="160" y="23"/>
                    </a:lnTo>
                    <a:close/>
                    <a:moveTo>
                      <a:pt x="21" y="91"/>
                    </a:moveTo>
                    <a:cubicBezTo>
                      <a:pt x="149" y="146"/>
                      <a:pt x="149" y="146"/>
                      <a:pt x="149" y="146"/>
                    </a:cubicBezTo>
                    <a:cubicBezTo>
                      <a:pt x="149" y="282"/>
                      <a:pt x="149" y="282"/>
                      <a:pt x="149" y="282"/>
                    </a:cubicBezTo>
                    <a:cubicBezTo>
                      <a:pt x="21" y="218"/>
                      <a:pt x="21" y="218"/>
                      <a:pt x="21" y="218"/>
                    </a:cubicBezTo>
                    <a:lnTo>
                      <a:pt x="21" y="91"/>
                    </a:lnTo>
                    <a:close/>
                    <a:moveTo>
                      <a:pt x="170" y="283"/>
                    </a:moveTo>
                    <a:cubicBezTo>
                      <a:pt x="170" y="146"/>
                      <a:pt x="170" y="146"/>
                      <a:pt x="170" y="146"/>
                    </a:cubicBezTo>
                    <a:cubicBezTo>
                      <a:pt x="298" y="91"/>
                      <a:pt x="298" y="91"/>
                      <a:pt x="298" y="91"/>
                    </a:cubicBezTo>
                    <a:cubicBezTo>
                      <a:pt x="298" y="228"/>
                      <a:pt x="298" y="228"/>
                      <a:pt x="298" y="228"/>
                    </a:cubicBezTo>
                    <a:lnTo>
                      <a:pt x="170" y="28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Open Sans"/>
                  <a:ea typeface="+mn-ea"/>
                  <a:cs typeface="+mn-cs"/>
                </a:endParaRPr>
              </a:p>
            </p:txBody>
          </p:sp>
          <p:sp>
            <p:nvSpPr>
              <p:cNvPr id="633" name="Freeform 29"/>
              <p:cNvSpPr>
                <a:spLocks noEditPoints="1"/>
              </p:cNvSpPr>
              <p:nvPr/>
            </p:nvSpPr>
            <p:spPr bwMode="auto">
              <a:xfrm>
                <a:off x="6268711" y="2678857"/>
                <a:ext cx="177809" cy="172252"/>
              </a:xfrm>
              <a:custGeom>
                <a:avLst/>
                <a:gdLst>
                  <a:gd name="T0" fmla="*/ 319 w 320"/>
                  <a:gd name="T1" fmla="*/ 71 h 310"/>
                  <a:gd name="T2" fmla="*/ 318 w 320"/>
                  <a:gd name="T3" fmla="*/ 70 h 310"/>
                  <a:gd name="T4" fmla="*/ 317 w 320"/>
                  <a:gd name="T5" fmla="*/ 68 h 310"/>
                  <a:gd name="T6" fmla="*/ 316 w 320"/>
                  <a:gd name="T7" fmla="*/ 67 h 310"/>
                  <a:gd name="T8" fmla="*/ 313 w 320"/>
                  <a:gd name="T9" fmla="*/ 65 h 310"/>
                  <a:gd name="T10" fmla="*/ 313 w 320"/>
                  <a:gd name="T11" fmla="*/ 65 h 310"/>
                  <a:gd name="T12" fmla="*/ 313 w 320"/>
                  <a:gd name="T13" fmla="*/ 65 h 310"/>
                  <a:gd name="T14" fmla="*/ 164 w 320"/>
                  <a:gd name="T15" fmla="*/ 1 h 310"/>
                  <a:gd name="T16" fmla="*/ 155 w 320"/>
                  <a:gd name="T17" fmla="*/ 1 h 310"/>
                  <a:gd name="T18" fmla="*/ 6 w 320"/>
                  <a:gd name="T19" fmla="*/ 65 h 310"/>
                  <a:gd name="T20" fmla="*/ 0 w 320"/>
                  <a:gd name="T21" fmla="*/ 75 h 310"/>
                  <a:gd name="T22" fmla="*/ 0 w 320"/>
                  <a:gd name="T23" fmla="*/ 224 h 310"/>
                  <a:gd name="T24" fmla="*/ 6 w 320"/>
                  <a:gd name="T25" fmla="*/ 234 h 310"/>
                  <a:gd name="T26" fmla="*/ 155 w 320"/>
                  <a:gd name="T27" fmla="*/ 309 h 310"/>
                  <a:gd name="T28" fmla="*/ 155 w 320"/>
                  <a:gd name="T29" fmla="*/ 309 h 310"/>
                  <a:gd name="T30" fmla="*/ 160 w 320"/>
                  <a:gd name="T31" fmla="*/ 310 h 310"/>
                  <a:gd name="T32" fmla="*/ 160 w 320"/>
                  <a:gd name="T33" fmla="*/ 310 h 310"/>
                  <a:gd name="T34" fmla="*/ 160 w 320"/>
                  <a:gd name="T35" fmla="*/ 310 h 310"/>
                  <a:gd name="T36" fmla="*/ 160 w 320"/>
                  <a:gd name="T37" fmla="*/ 310 h 310"/>
                  <a:gd name="T38" fmla="*/ 160 w 320"/>
                  <a:gd name="T39" fmla="*/ 310 h 310"/>
                  <a:gd name="T40" fmla="*/ 163 w 320"/>
                  <a:gd name="T41" fmla="*/ 309 h 310"/>
                  <a:gd name="T42" fmla="*/ 164 w 320"/>
                  <a:gd name="T43" fmla="*/ 309 h 310"/>
                  <a:gd name="T44" fmla="*/ 313 w 320"/>
                  <a:gd name="T45" fmla="*/ 245 h 310"/>
                  <a:gd name="T46" fmla="*/ 320 w 320"/>
                  <a:gd name="T47" fmla="*/ 235 h 310"/>
                  <a:gd name="T48" fmla="*/ 320 w 320"/>
                  <a:gd name="T49" fmla="*/ 75 h 310"/>
                  <a:gd name="T50" fmla="*/ 319 w 320"/>
                  <a:gd name="T51" fmla="*/ 71 h 310"/>
                  <a:gd name="T52" fmla="*/ 160 w 320"/>
                  <a:gd name="T53" fmla="*/ 23 h 310"/>
                  <a:gd name="T54" fmla="*/ 282 w 320"/>
                  <a:gd name="T55" fmla="*/ 75 h 310"/>
                  <a:gd name="T56" fmla="*/ 160 w 320"/>
                  <a:gd name="T57" fmla="*/ 127 h 310"/>
                  <a:gd name="T58" fmla="*/ 37 w 320"/>
                  <a:gd name="T59" fmla="*/ 75 h 310"/>
                  <a:gd name="T60" fmla="*/ 160 w 320"/>
                  <a:gd name="T61" fmla="*/ 23 h 310"/>
                  <a:gd name="T62" fmla="*/ 21 w 320"/>
                  <a:gd name="T63" fmla="*/ 91 h 310"/>
                  <a:gd name="T64" fmla="*/ 149 w 320"/>
                  <a:gd name="T65" fmla="*/ 146 h 310"/>
                  <a:gd name="T66" fmla="*/ 149 w 320"/>
                  <a:gd name="T67" fmla="*/ 282 h 310"/>
                  <a:gd name="T68" fmla="*/ 21 w 320"/>
                  <a:gd name="T69" fmla="*/ 218 h 310"/>
                  <a:gd name="T70" fmla="*/ 21 w 320"/>
                  <a:gd name="T71" fmla="*/ 91 h 310"/>
                  <a:gd name="T72" fmla="*/ 170 w 320"/>
                  <a:gd name="T73" fmla="*/ 283 h 310"/>
                  <a:gd name="T74" fmla="*/ 170 w 320"/>
                  <a:gd name="T75" fmla="*/ 146 h 310"/>
                  <a:gd name="T76" fmla="*/ 298 w 320"/>
                  <a:gd name="T77" fmla="*/ 91 h 310"/>
                  <a:gd name="T78" fmla="*/ 298 w 320"/>
                  <a:gd name="T79" fmla="*/ 228 h 310"/>
                  <a:gd name="T80" fmla="*/ 170 w 320"/>
                  <a:gd name="T81" fmla="*/ 283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20" h="310">
                    <a:moveTo>
                      <a:pt x="319" y="71"/>
                    </a:moveTo>
                    <a:cubicBezTo>
                      <a:pt x="319" y="71"/>
                      <a:pt x="319" y="71"/>
                      <a:pt x="318" y="70"/>
                    </a:cubicBezTo>
                    <a:cubicBezTo>
                      <a:pt x="318" y="69"/>
                      <a:pt x="318" y="69"/>
                      <a:pt x="317" y="68"/>
                    </a:cubicBezTo>
                    <a:cubicBezTo>
                      <a:pt x="317" y="68"/>
                      <a:pt x="316" y="67"/>
                      <a:pt x="316" y="67"/>
                    </a:cubicBezTo>
                    <a:cubicBezTo>
                      <a:pt x="315" y="66"/>
                      <a:pt x="314" y="66"/>
                      <a:pt x="313" y="65"/>
                    </a:cubicBezTo>
                    <a:cubicBezTo>
                      <a:pt x="313" y="65"/>
                      <a:pt x="313" y="65"/>
                      <a:pt x="313" y="65"/>
                    </a:cubicBezTo>
                    <a:cubicBezTo>
                      <a:pt x="313" y="65"/>
                      <a:pt x="313" y="65"/>
                      <a:pt x="313" y="65"/>
                    </a:cubicBezTo>
                    <a:cubicBezTo>
                      <a:pt x="164" y="1"/>
                      <a:pt x="164" y="1"/>
                      <a:pt x="164" y="1"/>
                    </a:cubicBezTo>
                    <a:cubicBezTo>
                      <a:pt x="161" y="0"/>
                      <a:pt x="158" y="0"/>
                      <a:pt x="155" y="1"/>
                    </a:cubicBezTo>
                    <a:cubicBezTo>
                      <a:pt x="6" y="65"/>
                      <a:pt x="6" y="65"/>
                      <a:pt x="6" y="65"/>
                    </a:cubicBezTo>
                    <a:cubicBezTo>
                      <a:pt x="2" y="67"/>
                      <a:pt x="0" y="71"/>
                      <a:pt x="0" y="75"/>
                    </a:cubicBezTo>
                    <a:cubicBezTo>
                      <a:pt x="0" y="224"/>
                      <a:pt x="0" y="224"/>
                      <a:pt x="0" y="224"/>
                    </a:cubicBezTo>
                    <a:cubicBezTo>
                      <a:pt x="0" y="228"/>
                      <a:pt x="2" y="232"/>
                      <a:pt x="6" y="234"/>
                    </a:cubicBezTo>
                    <a:cubicBezTo>
                      <a:pt x="155" y="309"/>
                      <a:pt x="155" y="309"/>
                      <a:pt x="155" y="309"/>
                    </a:cubicBezTo>
                    <a:cubicBezTo>
                      <a:pt x="155" y="309"/>
                      <a:pt x="155" y="309"/>
                      <a:pt x="155" y="309"/>
                    </a:cubicBezTo>
                    <a:cubicBezTo>
                      <a:pt x="157" y="309"/>
                      <a:pt x="158" y="310"/>
                      <a:pt x="160" y="310"/>
                    </a:cubicBezTo>
                    <a:cubicBezTo>
                      <a:pt x="160" y="310"/>
                      <a:pt x="160" y="310"/>
                      <a:pt x="160" y="310"/>
                    </a:cubicBezTo>
                    <a:cubicBezTo>
                      <a:pt x="160" y="310"/>
                      <a:pt x="160" y="310"/>
                      <a:pt x="160" y="310"/>
                    </a:cubicBezTo>
                    <a:cubicBezTo>
                      <a:pt x="160" y="310"/>
                      <a:pt x="160" y="310"/>
                      <a:pt x="160" y="310"/>
                    </a:cubicBezTo>
                    <a:cubicBezTo>
                      <a:pt x="160" y="310"/>
                      <a:pt x="160" y="310"/>
                      <a:pt x="160" y="310"/>
                    </a:cubicBezTo>
                    <a:cubicBezTo>
                      <a:pt x="161" y="310"/>
                      <a:pt x="162" y="309"/>
                      <a:pt x="163" y="309"/>
                    </a:cubicBezTo>
                    <a:cubicBezTo>
                      <a:pt x="164" y="309"/>
                      <a:pt x="164" y="309"/>
                      <a:pt x="164" y="309"/>
                    </a:cubicBezTo>
                    <a:cubicBezTo>
                      <a:pt x="313" y="245"/>
                      <a:pt x="313" y="245"/>
                      <a:pt x="313" y="245"/>
                    </a:cubicBezTo>
                    <a:cubicBezTo>
                      <a:pt x="317" y="243"/>
                      <a:pt x="320" y="239"/>
                      <a:pt x="320" y="235"/>
                    </a:cubicBezTo>
                    <a:cubicBezTo>
                      <a:pt x="320" y="75"/>
                      <a:pt x="320" y="75"/>
                      <a:pt x="320" y="75"/>
                    </a:cubicBezTo>
                    <a:cubicBezTo>
                      <a:pt x="320" y="74"/>
                      <a:pt x="319" y="72"/>
                      <a:pt x="319" y="71"/>
                    </a:cubicBezTo>
                    <a:close/>
                    <a:moveTo>
                      <a:pt x="160" y="23"/>
                    </a:moveTo>
                    <a:cubicBezTo>
                      <a:pt x="282" y="75"/>
                      <a:pt x="282" y="75"/>
                      <a:pt x="282" y="75"/>
                    </a:cubicBezTo>
                    <a:cubicBezTo>
                      <a:pt x="160" y="127"/>
                      <a:pt x="160" y="127"/>
                      <a:pt x="160" y="127"/>
                    </a:cubicBezTo>
                    <a:cubicBezTo>
                      <a:pt x="37" y="75"/>
                      <a:pt x="37" y="75"/>
                      <a:pt x="37" y="75"/>
                    </a:cubicBezTo>
                    <a:lnTo>
                      <a:pt x="160" y="23"/>
                    </a:lnTo>
                    <a:close/>
                    <a:moveTo>
                      <a:pt x="21" y="91"/>
                    </a:moveTo>
                    <a:cubicBezTo>
                      <a:pt x="149" y="146"/>
                      <a:pt x="149" y="146"/>
                      <a:pt x="149" y="146"/>
                    </a:cubicBezTo>
                    <a:cubicBezTo>
                      <a:pt x="149" y="282"/>
                      <a:pt x="149" y="282"/>
                      <a:pt x="149" y="282"/>
                    </a:cubicBezTo>
                    <a:cubicBezTo>
                      <a:pt x="21" y="218"/>
                      <a:pt x="21" y="218"/>
                      <a:pt x="21" y="218"/>
                    </a:cubicBezTo>
                    <a:lnTo>
                      <a:pt x="21" y="91"/>
                    </a:lnTo>
                    <a:close/>
                    <a:moveTo>
                      <a:pt x="170" y="283"/>
                    </a:moveTo>
                    <a:cubicBezTo>
                      <a:pt x="170" y="146"/>
                      <a:pt x="170" y="146"/>
                      <a:pt x="170" y="146"/>
                    </a:cubicBezTo>
                    <a:cubicBezTo>
                      <a:pt x="298" y="91"/>
                      <a:pt x="298" y="91"/>
                      <a:pt x="298" y="91"/>
                    </a:cubicBezTo>
                    <a:cubicBezTo>
                      <a:pt x="298" y="228"/>
                      <a:pt x="298" y="228"/>
                      <a:pt x="298" y="228"/>
                    </a:cubicBezTo>
                    <a:lnTo>
                      <a:pt x="170" y="28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Open Sans"/>
                  <a:ea typeface="+mn-ea"/>
                  <a:cs typeface="+mn-cs"/>
                </a:endParaRPr>
              </a:p>
            </p:txBody>
          </p:sp>
          <p:sp>
            <p:nvSpPr>
              <p:cNvPr id="634" name="Freeform 29"/>
              <p:cNvSpPr>
                <a:spLocks noEditPoints="1"/>
              </p:cNvSpPr>
              <p:nvPr/>
            </p:nvSpPr>
            <p:spPr bwMode="auto">
              <a:xfrm>
                <a:off x="6268711" y="2877950"/>
                <a:ext cx="177809" cy="172252"/>
              </a:xfrm>
              <a:custGeom>
                <a:avLst/>
                <a:gdLst>
                  <a:gd name="T0" fmla="*/ 319 w 320"/>
                  <a:gd name="T1" fmla="*/ 71 h 310"/>
                  <a:gd name="T2" fmla="*/ 318 w 320"/>
                  <a:gd name="T3" fmla="*/ 70 h 310"/>
                  <a:gd name="T4" fmla="*/ 317 w 320"/>
                  <a:gd name="T5" fmla="*/ 68 h 310"/>
                  <a:gd name="T6" fmla="*/ 316 w 320"/>
                  <a:gd name="T7" fmla="*/ 67 h 310"/>
                  <a:gd name="T8" fmla="*/ 313 w 320"/>
                  <a:gd name="T9" fmla="*/ 65 h 310"/>
                  <a:gd name="T10" fmla="*/ 313 w 320"/>
                  <a:gd name="T11" fmla="*/ 65 h 310"/>
                  <a:gd name="T12" fmla="*/ 313 w 320"/>
                  <a:gd name="T13" fmla="*/ 65 h 310"/>
                  <a:gd name="T14" fmla="*/ 164 w 320"/>
                  <a:gd name="T15" fmla="*/ 1 h 310"/>
                  <a:gd name="T16" fmla="*/ 155 w 320"/>
                  <a:gd name="T17" fmla="*/ 1 h 310"/>
                  <a:gd name="T18" fmla="*/ 6 w 320"/>
                  <a:gd name="T19" fmla="*/ 65 h 310"/>
                  <a:gd name="T20" fmla="*/ 0 w 320"/>
                  <a:gd name="T21" fmla="*/ 75 h 310"/>
                  <a:gd name="T22" fmla="*/ 0 w 320"/>
                  <a:gd name="T23" fmla="*/ 224 h 310"/>
                  <a:gd name="T24" fmla="*/ 6 w 320"/>
                  <a:gd name="T25" fmla="*/ 234 h 310"/>
                  <a:gd name="T26" fmla="*/ 155 w 320"/>
                  <a:gd name="T27" fmla="*/ 309 h 310"/>
                  <a:gd name="T28" fmla="*/ 155 w 320"/>
                  <a:gd name="T29" fmla="*/ 309 h 310"/>
                  <a:gd name="T30" fmla="*/ 160 w 320"/>
                  <a:gd name="T31" fmla="*/ 310 h 310"/>
                  <a:gd name="T32" fmla="*/ 160 w 320"/>
                  <a:gd name="T33" fmla="*/ 310 h 310"/>
                  <a:gd name="T34" fmla="*/ 160 w 320"/>
                  <a:gd name="T35" fmla="*/ 310 h 310"/>
                  <a:gd name="T36" fmla="*/ 160 w 320"/>
                  <a:gd name="T37" fmla="*/ 310 h 310"/>
                  <a:gd name="T38" fmla="*/ 160 w 320"/>
                  <a:gd name="T39" fmla="*/ 310 h 310"/>
                  <a:gd name="T40" fmla="*/ 163 w 320"/>
                  <a:gd name="T41" fmla="*/ 309 h 310"/>
                  <a:gd name="T42" fmla="*/ 164 w 320"/>
                  <a:gd name="T43" fmla="*/ 309 h 310"/>
                  <a:gd name="T44" fmla="*/ 313 w 320"/>
                  <a:gd name="T45" fmla="*/ 245 h 310"/>
                  <a:gd name="T46" fmla="*/ 320 w 320"/>
                  <a:gd name="T47" fmla="*/ 235 h 310"/>
                  <a:gd name="T48" fmla="*/ 320 w 320"/>
                  <a:gd name="T49" fmla="*/ 75 h 310"/>
                  <a:gd name="T50" fmla="*/ 319 w 320"/>
                  <a:gd name="T51" fmla="*/ 71 h 310"/>
                  <a:gd name="T52" fmla="*/ 160 w 320"/>
                  <a:gd name="T53" fmla="*/ 23 h 310"/>
                  <a:gd name="T54" fmla="*/ 282 w 320"/>
                  <a:gd name="T55" fmla="*/ 75 h 310"/>
                  <a:gd name="T56" fmla="*/ 160 w 320"/>
                  <a:gd name="T57" fmla="*/ 127 h 310"/>
                  <a:gd name="T58" fmla="*/ 37 w 320"/>
                  <a:gd name="T59" fmla="*/ 75 h 310"/>
                  <a:gd name="T60" fmla="*/ 160 w 320"/>
                  <a:gd name="T61" fmla="*/ 23 h 310"/>
                  <a:gd name="T62" fmla="*/ 21 w 320"/>
                  <a:gd name="T63" fmla="*/ 91 h 310"/>
                  <a:gd name="T64" fmla="*/ 149 w 320"/>
                  <a:gd name="T65" fmla="*/ 146 h 310"/>
                  <a:gd name="T66" fmla="*/ 149 w 320"/>
                  <a:gd name="T67" fmla="*/ 282 h 310"/>
                  <a:gd name="T68" fmla="*/ 21 w 320"/>
                  <a:gd name="T69" fmla="*/ 218 h 310"/>
                  <a:gd name="T70" fmla="*/ 21 w 320"/>
                  <a:gd name="T71" fmla="*/ 91 h 310"/>
                  <a:gd name="T72" fmla="*/ 170 w 320"/>
                  <a:gd name="T73" fmla="*/ 283 h 310"/>
                  <a:gd name="T74" fmla="*/ 170 w 320"/>
                  <a:gd name="T75" fmla="*/ 146 h 310"/>
                  <a:gd name="T76" fmla="*/ 298 w 320"/>
                  <a:gd name="T77" fmla="*/ 91 h 310"/>
                  <a:gd name="T78" fmla="*/ 298 w 320"/>
                  <a:gd name="T79" fmla="*/ 228 h 310"/>
                  <a:gd name="T80" fmla="*/ 170 w 320"/>
                  <a:gd name="T81" fmla="*/ 283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20" h="310">
                    <a:moveTo>
                      <a:pt x="319" y="71"/>
                    </a:moveTo>
                    <a:cubicBezTo>
                      <a:pt x="319" y="71"/>
                      <a:pt x="319" y="71"/>
                      <a:pt x="318" y="70"/>
                    </a:cubicBezTo>
                    <a:cubicBezTo>
                      <a:pt x="318" y="69"/>
                      <a:pt x="318" y="69"/>
                      <a:pt x="317" y="68"/>
                    </a:cubicBezTo>
                    <a:cubicBezTo>
                      <a:pt x="317" y="68"/>
                      <a:pt x="316" y="67"/>
                      <a:pt x="316" y="67"/>
                    </a:cubicBezTo>
                    <a:cubicBezTo>
                      <a:pt x="315" y="66"/>
                      <a:pt x="314" y="66"/>
                      <a:pt x="313" y="65"/>
                    </a:cubicBezTo>
                    <a:cubicBezTo>
                      <a:pt x="313" y="65"/>
                      <a:pt x="313" y="65"/>
                      <a:pt x="313" y="65"/>
                    </a:cubicBezTo>
                    <a:cubicBezTo>
                      <a:pt x="313" y="65"/>
                      <a:pt x="313" y="65"/>
                      <a:pt x="313" y="65"/>
                    </a:cubicBezTo>
                    <a:cubicBezTo>
                      <a:pt x="164" y="1"/>
                      <a:pt x="164" y="1"/>
                      <a:pt x="164" y="1"/>
                    </a:cubicBezTo>
                    <a:cubicBezTo>
                      <a:pt x="161" y="0"/>
                      <a:pt x="158" y="0"/>
                      <a:pt x="155" y="1"/>
                    </a:cubicBezTo>
                    <a:cubicBezTo>
                      <a:pt x="6" y="65"/>
                      <a:pt x="6" y="65"/>
                      <a:pt x="6" y="65"/>
                    </a:cubicBezTo>
                    <a:cubicBezTo>
                      <a:pt x="2" y="67"/>
                      <a:pt x="0" y="71"/>
                      <a:pt x="0" y="75"/>
                    </a:cubicBezTo>
                    <a:cubicBezTo>
                      <a:pt x="0" y="224"/>
                      <a:pt x="0" y="224"/>
                      <a:pt x="0" y="224"/>
                    </a:cubicBezTo>
                    <a:cubicBezTo>
                      <a:pt x="0" y="228"/>
                      <a:pt x="2" y="232"/>
                      <a:pt x="6" y="234"/>
                    </a:cubicBezTo>
                    <a:cubicBezTo>
                      <a:pt x="155" y="309"/>
                      <a:pt x="155" y="309"/>
                      <a:pt x="155" y="309"/>
                    </a:cubicBezTo>
                    <a:cubicBezTo>
                      <a:pt x="155" y="309"/>
                      <a:pt x="155" y="309"/>
                      <a:pt x="155" y="309"/>
                    </a:cubicBezTo>
                    <a:cubicBezTo>
                      <a:pt x="157" y="309"/>
                      <a:pt x="158" y="310"/>
                      <a:pt x="160" y="310"/>
                    </a:cubicBezTo>
                    <a:cubicBezTo>
                      <a:pt x="160" y="310"/>
                      <a:pt x="160" y="310"/>
                      <a:pt x="160" y="310"/>
                    </a:cubicBezTo>
                    <a:cubicBezTo>
                      <a:pt x="160" y="310"/>
                      <a:pt x="160" y="310"/>
                      <a:pt x="160" y="310"/>
                    </a:cubicBezTo>
                    <a:cubicBezTo>
                      <a:pt x="160" y="310"/>
                      <a:pt x="160" y="310"/>
                      <a:pt x="160" y="310"/>
                    </a:cubicBezTo>
                    <a:cubicBezTo>
                      <a:pt x="160" y="310"/>
                      <a:pt x="160" y="310"/>
                      <a:pt x="160" y="310"/>
                    </a:cubicBezTo>
                    <a:cubicBezTo>
                      <a:pt x="161" y="310"/>
                      <a:pt x="162" y="309"/>
                      <a:pt x="163" y="309"/>
                    </a:cubicBezTo>
                    <a:cubicBezTo>
                      <a:pt x="164" y="309"/>
                      <a:pt x="164" y="309"/>
                      <a:pt x="164" y="309"/>
                    </a:cubicBezTo>
                    <a:cubicBezTo>
                      <a:pt x="313" y="245"/>
                      <a:pt x="313" y="245"/>
                      <a:pt x="313" y="245"/>
                    </a:cubicBezTo>
                    <a:cubicBezTo>
                      <a:pt x="317" y="243"/>
                      <a:pt x="320" y="239"/>
                      <a:pt x="320" y="235"/>
                    </a:cubicBezTo>
                    <a:cubicBezTo>
                      <a:pt x="320" y="75"/>
                      <a:pt x="320" y="75"/>
                      <a:pt x="320" y="75"/>
                    </a:cubicBezTo>
                    <a:cubicBezTo>
                      <a:pt x="320" y="74"/>
                      <a:pt x="319" y="72"/>
                      <a:pt x="319" y="71"/>
                    </a:cubicBezTo>
                    <a:close/>
                    <a:moveTo>
                      <a:pt x="160" y="23"/>
                    </a:moveTo>
                    <a:cubicBezTo>
                      <a:pt x="282" y="75"/>
                      <a:pt x="282" y="75"/>
                      <a:pt x="282" y="75"/>
                    </a:cubicBezTo>
                    <a:cubicBezTo>
                      <a:pt x="160" y="127"/>
                      <a:pt x="160" y="127"/>
                      <a:pt x="160" y="127"/>
                    </a:cubicBezTo>
                    <a:cubicBezTo>
                      <a:pt x="37" y="75"/>
                      <a:pt x="37" y="75"/>
                      <a:pt x="37" y="75"/>
                    </a:cubicBezTo>
                    <a:lnTo>
                      <a:pt x="160" y="23"/>
                    </a:lnTo>
                    <a:close/>
                    <a:moveTo>
                      <a:pt x="21" y="91"/>
                    </a:moveTo>
                    <a:cubicBezTo>
                      <a:pt x="149" y="146"/>
                      <a:pt x="149" y="146"/>
                      <a:pt x="149" y="146"/>
                    </a:cubicBezTo>
                    <a:cubicBezTo>
                      <a:pt x="149" y="282"/>
                      <a:pt x="149" y="282"/>
                      <a:pt x="149" y="282"/>
                    </a:cubicBezTo>
                    <a:cubicBezTo>
                      <a:pt x="21" y="218"/>
                      <a:pt x="21" y="218"/>
                      <a:pt x="21" y="218"/>
                    </a:cubicBezTo>
                    <a:lnTo>
                      <a:pt x="21" y="91"/>
                    </a:lnTo>
                    <a:close/>
                    <a:moveTo>
                      <a:pt x="170" y="283"/>
                    </a:moveTo>
                    <a:cubicBezTo>
                      <a:pt x="170" y="146"/>
                      <a:pt x="170" y="146"/>
                      <a:pt x="170" y="146"/>
                    </a:cubicBezTo>
                    <a:cubicBezTo>
                      <a:pt x="298" y="91"/>
                      <a:pt x="298" y="91"/>
                      <a:pt x="298" y="91"/>
                    </a:cubicBezTo>
                    <a:cubicBezTo>
                      <a:pt x="298" y="228"/>
                      <a:pt x="298" y="228"/>
                      <a:pt x="298" y="228"/>
                    </a:cubicBezTo>
                    <a:lnTo>
                      <a:pt x="170" y="28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Open Sans"/>
                  <a:ea typeface="+mn-ea"/>
                  <a:cs typeface="+mn-cs"/>
                </a:endParaRPr>
              </a:p>
            </p:txBody>
          </p:sp>
          <p:sp>
            <p:nvSpPr>
              <p:cNvPr id="635" name="Freeform 29"/>
              <p:cNvSpPr>
                <a:spLocks noEditPoints="1"/>
              </p:cNvSpPr>
              <p:nvPr/>
            </p:nvSpPr>
            <p:spPr bwMode="auto">
              <a:xfrm>
                <a:off x="6268711" y="3077043"/>
                <a:ext cx="177809" cy="172252"/>
              </a:xfrm>
              <a:custGeom>
                <a:avLst/>
                <a:gdLst>
                  <a:gd name="T0" fmla="*/ 319 w 320"/>
                  <a:gd name="T1" fmla="*/ 71 h 310"/>
                  <a:gd name="T2" fmla="*/ 318 w 320"/>
                  <a:gd name="T3" fmla="*/ 70 h 310"/>
                  <a:gd name="T4" fmla="*/ 317 w 320"/>
                  <a:gd name="T5" fmla="*/ 68 h 310"/>
                  <a:gd name="T6" fmla="*/ 316 w 320"/>
                  <a:gd name="T7" fmla="*/ 67 h 310"/>
                  <a:gd name="T8" fmla="*/ 313 w 320"/>
                  <a:gd name="T9" fmla="*/ 65 h 310"/>
                  <a:gd name="T10" fmla="*/ 313 w 320"/>
                  <a:gd name="T11" fmla="*/ 65 h 310"/>
                  <a:gd name="T12" fmla="*/ 313 w 320"/>
                  <a:gd name="T13" fmla="*/ 65 h 310"/>
                  <a:gd name="T14" fmla="*/ 164 w 320"/>
                  <a:gd name="T15" fmla="*/ 1 h 310"/>
                  <a:gd name="T16" fmla="*/ 155 w 320"/>
                  <a:gd name="T17" fmla="*/ 1 h 310"/>
                  <a:gd name="T18" fmla="*/ 6 w 320"/>
                  <a:gd name="T19" fmla="*/ 65 h 310"/>
                  <a:gd name="T20" fmla="*/ 0 w 320"/>
                  <a:gd name="T21" fmla="*/ 75 h 310"/>
                  <a:gd name="T22" fmla="*/ 0 w 320"/>
                  <a:gd name="T23" fmla="*/ 224 h 310"/>
                  <a:gd name="T24" fmla="*/ 6 w 320"/>
                  <a:gd name="T25" fmla="*/ 234 h 310"/>
                  <a:gd name="T26" fmla="*/ 155 w 320"/>
                  <a:gd name="T27" fmla="*/ 309 h 310"/>
                  <a:gd name="T28" fmla="*/ 155 w 320"/>
                  <a:gd name="T29" fmla="*/ 309 h 310"/>
                  <a:gd name="T30" fmla="*/ 160 w 320"/>
                  <a:gd name="T31" fmla="*/ 310 h 310"/>
                  <a:gd name="T32" fmla="*/ 160 w 320"/>
                  <a:gd name="T33" fmla="*/ 310 h 310"/>
                  <a:gd name="T34" fmla="*/ 160 w 320"/>
                  <a:gd name="T35" fmla="*/ 310 h 310"/>
                  <a:gd name="T36" fmla="*/ 160 w 320"/>
                  <a:gd name="T37" fmla="*/ 310 h 310"/>
                  <a:gd name="T38" fmla="*/ 160 w 320"/>
                  <a:gd name="T39" fmla="*/ 310 h 310"/>
                  <a:gd name="T40" fmla="*/ 163 w 320"/>
                  <a:gd name="T41" fmla="*/ 309 h 310"/>
                  <a:gd name="T42" fmla="*/ 164 w 320"/>
                  <a:gd name="T43" fmla="*/ 309 h 310"/>
                  <a:gd name="T44" fmla="*/ 313 w 320"/>
                  <a:gd name="T45" fmla="*/ 245 h 310"/>
                  <a:gd name="T46" fmla="*/ 320 w 320"/>
                  <a:gd name="T47" fmla="*/ 235 h 310"/>
                  <a:gd name="T48" fmla="*/ 320 w 320"/>
                  <a:gd name="T49" fmla="*/ 75 h 310"/>
                  <a:gd name="T50" fmla="*/ 319 w 320"/>
                  <a:gd name="T51" fmla="*/ 71 h 310"/>
                  <a:gd name="T52" fmla="*/ 160 w 320"/>
                  <a:gd name="T53" fmla="*/ 23 h 310"/>
                  <a:gd name="T54" fmla="*/ 282 w 320"/>
                  <a:gd name="T55" fmla="*/ 75 h 310"/>
                  <a:gd name="T56" fmla="*/ 160 w 320"/>
                  <a:gd name="T57" fmla="*/ 127 h 310"/>
                  <a:gd name="T58" fmla="*/ 37 w 320"/>
                  <a:gd name="T59" fmla="*/ 75 h 310"/>
                  <a:gd name="T60" fmla="*/ 160 w 320"/>
                  <a:gd name="T61" fmla="*/ 23 h 310"/>
                  <a:gd name="T62" fmla="*/ 21 w 320"/>
                  <a:gd name="T63" fmla="*/ 91 h 310"/>
                  <a:gd name="T64" fmla="*/ 149 w 320"/>
                  <a:gd name="T65" fmla="*/ 146 h 310"/>
                  <a:gd name="T66" fmla="*/ 149 w 320"/>
                  <a:gd name="T67" fmla="*/ 282 h 310"/>
                  <a:gd name="T68" fmla="*/ 21 w 320"/>
                  <a:gd name="T69" fmla="*/ 218 h 310"/>
                  <a:gd name="T70" fmla="*/ 21 w 320"/>
                  <a:gd name="T71" fmla="*/ 91 h 310"/>
                  <a:gd name="T72" fmla="*/ 170 w 320"/>
                  <a:gd name="T73" fmla="*/ 283 h 310"/>
                  <a:gd name="T74" fmla="*/ 170 w 320"/>
                  <a:gd name="T75" fmla="*/ 146 h 310"/>
                  <a:gd name="T76" fmla="*/ 298 w 320"/>
                  <a:gd name="T77" fmla="*/ 91 h 310"/>
                  <a:gd name="T78" fmla="*/ 298 w 320"/>
                  <a:gd name="T79" fmla="*/ 228 h 310"/>
                  <a:gd name="T80" fmla="*/ 170 w 320"/>
                  <a:gd name="T81" fmla="*/ 283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20" h="310">
                    <a:moveTo>
                      <a:pt x="319" y="71"/>
                    </a:moveTo>
                    <a:cubicBezTo>
                      <a:pt x="319" y="71"/>
                      <a:pt x="319" y="71"/>
                      <a:pt x="318" y="70"/>
                    </a:cubicBezTo>
                    <a:cubicBezTo>
                      <a:pt x="318" y="69"/>
                      <a:pt x="318" y="69"/>
                      <a:pt x="317" y="68"/>
                    </a:cubicBezTo>
                    <a:cubicBezTo>
                      <a:pt x="317" y="68"/>
                      <a:pt x="316" y="67"/>
                      <a:pt x="316" y="67"/>
                    </a:cubicBezTo>
                    <a:cubicBezTo>
                      <a:pt x="315" y="66"/>
                      <a:pt x="314" y="66"/>
                      <a:pt x="313" y="65"/>
                    </a:cubicBezTo>
                    <a:cubicBezTo>
                      <a:pt x="313" y="65"/>
                      <a:pt x="313" y="65"/>
                      <a:pt x="313" y="65"/>
                    </a:cubicBezTo>
                    <a:cubicBezTo>
                      <a:pt x="313" y="65"/>
                      <a:pt x="313" y="65"/>
                      <a:pt x="313" y="65"/>
                    </a:cubicBezTo>
                    <a:cubicBezTo>
                      <a:pt x="164" y="1"/>
                      <a:pt x="164" y="1"/>
                      <a:pt x="164" y="1"/>
                    </a:cubicBezTo>
                    <a:cubicBezTo>
                      <a:pt x="161" y="0"/>
                      <a:pt x="158" y="0"/>
                      <a:pt x="155" y="1"/>
                    </a:cubicBezTo>
                    <a:cubicBezTo>
                      <a:pt x="6" y="65"/>
                      <a:pt x="6" y="65"/>
                      <a:pt x="6" y="65"/>
                    </a:cubicBezTo>
                    <a:cubicBezTo>
                      <a:pt x="2" y="67"/>
                      <a:pt x="0" y="71"/>
                      <a:pt x="0" y="75"/>
                    </a:cubicBezTo>
                    <a:cubicBezTo>
                      <a:pt x="0" y="224"/>
                      <a:pt x="0" y="224"/>
                      <a:pt x="0" y="224"/>
                    </a:cubicBezTo>
                    <a:cubicBezTo>
                      <a:pt x="0" y="228"/>
                      <a:pt x="2" y="232"/>
                      <a:pt x="6" y="234"/>
                    </a:cubicBezTo>
                    <a:cubicBezTo>
                      <a:pt x="155" y="309"/>
                      <a:pt x="155" y="309"/>
                      <a:pt x="155" y="309"/>
                    </a:cubicBezTo>
                    <a:cubicBezTo>
                      <a:pt x="155" y="309"/>
                      <a:pt x="155" y="309"/>
                      <a:pt x="155" y="309"/>
                    </a:cubicBezTo>
                    <a:cubicBezTo>
                      <a:pt x="157" y="309"/>
                      <a:pt x="158" y="310"/>
                      <a:pt x="160" y="310"/>
                    </a:cubicBezTo>
                    <a:cubicBezTo>
                      <a:pt x="160" y="310"/>
                      <a:pt x="160" y="310"/>
                      <a:pt x="160" y="310"/>
                    </a:cubicBezTo>
                    <a:cubicBezTo>
                      <a:pt x="160" y="310"/>
                      <a:pt x="160" y="310"/>
                      <a:pt x="160" y="310"/>
                    </a:cubicBezTo>
                    <a:cubicBezTo>
                      <a:pt x="160" y="310"/>
                      <a:pt x="160" y="310"/>
                      <a:pt x="160" y="310"/>
                    </a:cubicBezTo>
                    <a:cubicBezTo>
                      <a:pt x="160" y="310"/>
                      <a:pt x="160" y="310"/>
                      <a:pt x="160" y="310"/>
                    </a:cubicBezTo>
                    <a:cubicBezTo>
                      <a:pt x="161" y="310"/>
                      <a:pt x="162" y="309"/>
                      <a:pt x="163" y="309"/>
                    </a:cubicBezTo>
                    <a:cubicBezTo>
                      <a:pt x="164" y="309"/>
                      <a:pt x="164" y="309"/>
                      <a:pt x="164" y="309"/>
                    </a:cubicBezTo>
                    <a:cubicBezTo>
                      <a:pt x="313" y="245"/>
                      <a:pt x="313" y="245"/>
                      <a:pt x="313" y="245"/>
                    </a:cubicBezTo>
                    <a:cubicBezTo>
                      <a:pt x="317" y="243"/>
                      <a:pt x="320" y="239"/>
                      <a:pt x="320" y="235"/>
                    </a:cubicBezTo>
                    <a:cubicBezTo>
                      <a:pt x="320" y="75"/>
                      <a:pt x="320" y="75"/>
                      <a:pt x="320" y="75"/>
                    </a:cubicBezTo>
                    <a:cubicBezTo>
                      <a:pt x="320" y="74"/>
                      <a:pt x="319" y="72"/>
                      <a:pt x="319" y="71"/>
                    </a:cubicBezTo>
                    <a:close/>
                    <a:moveTo>
                      <a:pt x="160" y="23"/>
                    </a:moveTo>
                    <a:cubicBezTo>
                      <a:pt x="282" y="75"/>
                      <a:pt x="282" y="75"/>
                      <a:pt x="282" y="75"/>
                    </a:cubicBezTo>
                    <a:cubicBezTo>
                      <a:pt x="160" y="127"/>
                      <a:pt x="160" y="127"/>
                      <a:pt x="160" y="127"/>
                    </a:cubicBezTo>
                    <a:cubicBezTo>
                      <a:pt x="37" y="75"/>
                      <a:pt x="37" y="75"/>
                      <a:pt x="37" y="75"/>
                    </a:cubicBezTo>
                    <a:lnTo>
                      <a:pt x="160" y="23"/>
                    </a:lnTo>
                    <a:close/>
                    <a:moveTo>
                      <a:pt x="21" y="91"/>
                    </a:moveTo>
                    <a:cubicBezTo>
                      <a:pt x="149" y="146"/>
                      <a:pt x="149" y="146"/>
                      <a:pt x="149" y="146"/>
                    </a:cubicBezTo>
                    <a:cubicBezTo>
                      <a:pt x="149" y="282"/>
                      <a:pt x="149" y="282"/>
                      <a:pt x="149" y="282"/>
                    </a:cubicBezTo>
                    <a:cubicBezTo>
                      <a:pt x="21" y="218"/>
                      <a:pt x="21" y="218"/>
                      <a:pt x="21" y="218"/>
                    </a:cubicBezTo>
                    <a:lnTo>
                      <a:pt x="21" y="91"/>
                    </a:lnTo>
                    <a:close/>
                    <a:moveTo>
                      <a:pt x="170" y="283"/>
                    </a:moveTo>
                    <a:cubicBezTo>
                      <a:pt x="170" y="146"/>
                      <a:pt x="170" y="146"/>
                      <a:pt x="170" y="146"/>
                    </a:cubicBezTo>
                    <a:cubicBezTo>
                      <a:pt x="298" y="91"/>
                      <a:pt x="298" y="91"/>
                      <a:pt x="298" y="91"/>
                    </a:cubicBezTo>
                    <a:cubicBezTo>
                      <a:pt x="298" y="228"/>
                      <a:pt x="298" y="228"/>
                      <a:pt x="298" y="228"/>
                    </a:cubicBezTo>
                    <a:lnTo>
                      <a:pt x="170" y="28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Open Sans"/>
                  <a:ea typeface="+mn-ea"/>
                  <a:cs typeface="+mn-cs"/>
                </a:endParaRPr>
              </a:p>
            </p:txBody>
          </p:sp>
          <p:sp>
            <p:nvSpPr>
              <p:cNvPr id="636" name="Freeform 29"/>
              <p:cNvSpPr>
                <a:spLocks noEditPoints="1"/>
              </p:cNvSpPr>
              <p:nvPr/>
            </p:nvSpPr>
            <p:spPr bwMode="auto">
              <a:xfrm>
                <a:off x="6268711" y="3276136"/>
                <a:ext cx="177809" cy="172252"/>
              </a:xfrm>
              <a:custGeom>
                <a:avLst/>
                <a:gdLst>
                  <a:gd name="T0" fmla="*/ 319 w 320"/>
                  <a:gd name="T1" fmla="*/ 71 h 310"/>
                  <a:gd name="T2" fmla="*/ 318 w 320"/>
                  <a:gd name="T3" fmla="*/ 70 h 310"/>
                  <a:gd name="T4" fmla="*/ 317 w 320"/>
                  <a:gd name="T5" fmla="*/ 68 h 310"/>
                  <a:gd name="T6" fmla="*/ 316 w 320"/>
                  <a:gd name="T7" fmla="*/ 67 h 310"/>
                  <a:gd name="T8" fmla="*/ 313 w 320"/>
                  <a:gd name="T9" fmla="*/ 65 h 310"/>
                  <a:gd name="T10" fmla="*/ 313 w 320"/>
                  <a:gd name="T11" fmla="*/ 65 h 310"/>
                  <a:gd name="T12" fmla="*/ 313 w 320"/>
                  <a:gd name="T13" fmla="*/ 65 h 310"/>
                  <a:gd name="T14" fmla="*/ 164 w 320"/>
                  <a:gd name="T15" fmla="*/ 1 h 310"/>
                  <a:gd name="T16" fmla="*/ 155 w 320"/>
                  <a:gd name="T17" fmla="*/ 1 h 310"/>
                  <a:gd name="T18" fmla="*/ 6 w 320"/>
                  <a:gd name="T19" fmla="*/ 65 h 310"/>
                  <a:gd name="T20" fmla="*/ 0 w 320"/>
                  <a:gd name="T21" fmla="*/ 75 h 310"/>
                  <a:gd name="T22" fmla="*/ 0 w 320"/>
                  <a:gd name="T23" fmla="*/ 224 h 310"/>
                  <a:gd name="T24" fmla="*/ 6 w 320"/>
                  <a:gd name="T25" fmla="*/ 234 h 310"/>
                  <a:gd name="T26" fmla="*/ 155 w 320"/>
                  <a:gd name="T27" fmla="*/ 309 h 310"/>
                  <a:gd name="T28" fmla="*/ 155 w 320"/>
                  <a:gd name="T29" fmla="*/ 309 h 310"/>
                  <a:gd name="T30" fmla="*/ 160 w 320"/>
                  <a:gd name="T31" fmla="*/ 310 h 310"/>
                  <a:gd name="T32" fmla="*/ 160 w 320"/>
                  <a:gd name="T33" fmla="*/ 310 h 310"/>
                  <a:gd name="T34" fmla="*/ 160 w 320"/>
                  <a:gd name="T35" fmla="*/ 310 h 310"/>
                  <a:gd name="T36" fmla="*/ 160 w 320"/>
                  <a:gd name="T37" fmla="*/ 310 h 310"/>
                  <a:gd name="T38" fmla="*/ 160 w 320"/>
                  <a:gd name="T39" fmla="*/ 310 h 310"/>
                  <a:gd name="T40" fmla="*/ 163 w 320"/>
                  <a:gd name="T41" fmla="*/ 309 h 310"/>
                  <a:gd name="T42" fmla="*/ 164 w 320"/>
                  <a:gd name="T43" fmla="*/ 309 h 310"/>
                  <a:gd name="T44" fmla="*/ 313 w 320"/>
                  <a:gd name="T45" fmla="*/ 245 h 310"/>
                  <a:gd name="T46" fmla="*/ 320 w 320"/>
                  <a:gd name="T47" fmla="*/ 235 h 310"/>
                  <a:gd name="T48" fmla="*/ 320 w 320"/>
                  <a:gd name="T49" fmla="*/ 75 h 310"/>
                  <a:gd name="T50" fmla="*/ 319 w 320"/>
                  <a:gd name="T51" fmla="*/ 71 h 310"/>
                  <a:gd name="T52" fmla="*/ 160 w 320"/>
                  <a:gd name="T53" fmla="*/ 23 h 310"/>
                  <a:gd name="T54" fmla="*/ 282 w 320"/>
                  <a:gd name="T55" fmla="*/ 75 h 310"/>
                  <a:gd name="T56" fmla="*/ 160 w 320"/>
                  <a:gd name="T57" fmla="*/ 127 h 310"/>
                  <a:gd name="T58" fmla="*/ 37 w 320"/>
                  <a:gd name="T59" fmla="*/ 75 h 310"/>
                  <a:gd name="T60" fmla="*/ 160 w 320"/>
                  <a:gd name="T61" fmla="*/ 23 h 310"/>
                  <a:gd name="T62" fmla="*/ 21 w 320"/>
                  <a:gd name="T63" fmla="*/ 91 h 310"/>
                  <a:gd name="T64" fmla="*/ 149 w 320"/>
                  <a:gd name="T65" fmla="*/ 146 h 310"/>
                  <a:gd name="T66" fmla="*/ 149 w 320"/>
                  <a:gd name="T67" fmla="*/ 282 h 310"/>
                  <a:gd name="T68" fmla="*/ 21 w 320"/>
                  <a:gd name="T69" fmla="*/ 218 h 310"/>
                  <a:gd name="T70" fmla="*/ 21 w 320"/>
                  <a:gd name="T71" fmla="*/ 91 h 310"/>
                  <a:gd name="T72" fmla="*/ 170 w 320"/>
                  <a:gd name="T73" fmla="*/ 283 h 310"/>
                  <a:gd name="T74" fmla="*/ 170 w 320"/>
                  <a:gd name="T75" fmla="*/ 146 h 310"/>
                  <a:gd name="T76" fmla="*/ 298 w 320"/>
                  <a:gd name="T77" fmla="*/ 91 h 310"/>
                  <a:gd name="T78" fmla="*/ 298 w 320"/>
                  <a:gd name="T79" fmla="*/ 228 h 310"/>
                  <a:gd name="T80" fmla="*/ 170 w 320"/>
                  <a:gd name="T81" fmla="*/ 283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20" h="310">
                    <a:moveTo>
                      <a:pt x="319" y="71"/>
                    </a:moveTo>
                    <a:cubicBezTo>
                      <a:pt x="319" y="71"/>
                      <a:pt x="319" y="71"/>
                      <a:pt x="318" y="70"/>
                    </a:cubicBezTo>
                    <a:cubicBezTo>
                      <a:pt x="318" y="69"/>
                      <a:pt x="318" y="69"/>
                      <a:pt x="317" y="68"/>
                    </a:cubicBezTo>
                    <a:cubicBezTo>
                      <a:pt x="317" y="68"/>
                      <a:pt x="316" y="67"/>
                      <a:pt x="316" y="67"/>
                    </a:cubicBezTo>
                    <a:cubicBezTo>
                      <a:pt x="315" y="66"/>
                      <a:pt x="314" y="66"/>
                      <a:pt x="313" y="65"/>
                    </a:cubicBezTo>
                    <a:cubicBezTo>
                      <a:pt x="313" y="65"/>
                      <a:pt x="313" y="65"/>
                      <a:pt x="313" y="65"/>
                    </a:cubicBezTo>
                    <a:cubicBezTo>
                      <a:pt x="313" y="65"/>
                      <a:pt x="313" y="65"/>
                      <a:pt x="313" y="65"/>
                    </a:cubicBezTo>
                    <a:cubicBezTo>
                      <a:pt x="164" y="1"/>
                      <a:pt x="164" y="1"/>
                      <a:pt x="164" y="1"/>
                    </a:cubicBezTo>
                    <a:cubicBezTo>
                      <a:pt x="161" y="0"/>
                      <a:pt x="158" y="0"/>
                      <a:pt x="155" y="1"/>
                    </a:cubicBezTo>
                    <a:cubicBezTo>
                      <a:pt x="6" y="65"/>
                      <a:pt x="6" y="65"/>
                      <a:pt x="6" y="65"/>
                    </a:cubicBezTo>
                    <a:cubicBezTo>
                      <a:pt x="2" y="67"/>
                      <a:pt x="0" y="71"/>
                      <a:pt x="0" y="75"/>
                    </a:cubicBezTo>
                    <a:cubicBezTo>
                      <a:pt x="0" y="224"/>
                      <a:pt x="0" y="224"/>
                      <a:pt x="0" y="224"/>
                    </a:cubicBezTo>
                    <a:cubicBezTo>
                      <a:pt x="0" y="228"/>
                      <a:pt x="2" y="232"/>
                      <a:pt x="6" y="234"/>
                    </a:cubicBezTo>
                    <a:cubicBezTo>
                      <a:pt x="155" y="309"/>
                      <a:pt x="155" y="309"/>
                      <a:pt x="155" y="309"/>
                    </a:cubicBezTo>
                    <a:cubicBezTo>
                      <a:pt x="155" y="309"/>
                      <a:pt x="155" y="309"/>
                      <a:pt x="155" y="309"/>
                    </a:cubicBezTo>
                    <a:cubicBezTo>
                      <a:pt x="157" y="309"/>
                      <a:pt x="158" y="310"/>
                      <a:pt x="160" y="310"/>
                    </a:cubicBezTo>
                    <a:cubicBezTo>
                      <a:pt x="160" y="310"/>
                      <a:pt x="160" y="310"/>
                      <a:pt x="160" y="310"/>
                    </a:cubicBezTo>
                    <a:cubicBezTo>
                      <a:pt x="160" y="310"/>
                      <a:pt x="160" y="310"/>
                      <a:pt x="160" y="310"/>
                    </a:cubicBezTo>
                    <a:cubicBezTo>
                      <a:pt x="160" y="310"/>
                      <a:pt x="160" y="310"/>
                      <a:pt x="160" y="310"/>
                    </a:cubicBezTo>
                    <a:cubicBezTo>
                      <a:pt x="160" y="310"/>
                      <a:pt x="160" y="310"/>
                      <a:pt x="160" y="310"/>
                    </a:cubicBezTo>
                    <a:cubicBezTo>
                      <a:pt x="161" y="310"/>
                      <a:pt x="162" y="309"/>
                      <a:pt x="163" y="309"/>
                    </a:cubicBezTo>
                    <a:cubicBezTo>
                      <a:pt x="164" y="309"/>
                      <a:pt x="164" y="309"/>
                      <a:pt x="164" y="309"/>
                    </a:cubicBezTo>
                    <a:cubicBezTo>
                      <a:pt x="313" y="245"/>
                      <a:pt x="313" y="245"/>
                      <a:pt x="313" y="245"/>
                    </a:cubicBezTo>
                    <a:cubicBezTo>
                      <a:pt x="317" y="243"/>
                      <a:pt x="320" y="239"/>
                      <a:pt x="320" y="235"/>
                    </a:cubicBezTo>
                    <a:cubicBezTo>
                      <a:pt x="320" y="75"/>
                      <a:pt x="320" y="75"/>
                      <a:pt x="320" y="75"/>
                    </a:cubicBezTo>
                    <a:cubicBezTo>
                      <a:pt x="320" y="74"/>
                      <a:pt x="319" y="72"/>
                      <a:pt x="319" y="71"/>
                    </a:cubicBezTo>
                    <a:close/>
                    <a:moveTo>
                      <a:pt x="160" y="23"/>
                    </a:moveTo>
                    <a:cubicBezTo>
                      <a:pt x="282" y="75"/>
                      <a:pt x="282" y="75"/>
                      <a:pt x="282" y="75"/>
                    </a:cubicBezTo>
                    <a:cubicBezTo>
                      <a:pt x="160" y="127"/>
                      <a:pt x="160" y="127"/>
                      <a:pt x="160" y="127"/>
                    </a:cubicBezTo>
                    <a:cubicBezTo>
                      <a:pt x="37" y="75"/>
                      <a:pt x="37" y="75"/>
                      <a:pt x="37" y="75"/>
                    </a:cubicBezTo>
                    <a:lnTo>
                      <a:pt x="160" y="23"/>
                    </a:lnTo>
                    <a:close/>
                    <a:moveTo>
                      <a:pt x="21" y="91"/>
                    </a:moveTo>
                    <a:cubicBezTo>
                      <a:pt x="149" y="146"/>
                      <a:pt x="149" y="146"/>
                      <a:pt x="149" y="146"/>
                    </a:cubicBezTo>
                    <a:cubicBezTo>
                      <a:pt x="149" y="282"/>
                      <a:pt x="149" y="282"/>
                      <a:pt x="149" y="282"/>
                    </a:cubicBezTo>
                    <a:cubicBezTo>
                      <a:pt x="21" y="218"/>
                      <a:pt x="21" y="218"/>
                      <a:pt x="21" y="218"/>
                    </a:cubicBezTo>
                    <a:lnTo>
                      <a:pt x="21" y="91"/>
                    </a:lnTo>
                    <a:close/>
                    <a:moveTo>
                      <a:pt x="170" y="283"/>
                    </a:moveTo>
                    <a:cubicBezTo>
                      <a:pt x="170" y="146"/>
                      <a:pt x="170" y="146"/>
                      <a:pt x="170" y="146"/>
                    </a:cubicBezTo>
                    <a:cubicBezTo>
                      <a:pt x="298" y="91"/>
                      <a:pt x="298" y="91"/>
                      <a:pt x="298" y="91"/>
                    </a:cubicBezTo>
                    <a:cubicBezTo>
                      <a:pt x="298" y="228"/>
                      <a:pt x="298" y="228"/>
                      <a:pt x="298" y="228"/>
                    </a:cubicBezTo>
                    <a:lnTo>
                      <a:pt x="170" y="28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Open Sans"/>
                  <a:ea typeface="+mn-ea"/>
                  <a:cs typeface="+mn-cs"/>
                </a:endParaRPr>
              </a:p>
            </p:txBody>
          </p:sp>
          <p:sp>
            <p:nvSpPr>
              <p:cNvPr id="637" name="Freeform 29"/>
              <p:cNvSpPr>
                <a:spLocks noEditPoints="1"/>
              </p:cNvSpPr>
              <p:nvPr/>
            </p:nvSpPr>
            <p:spPr bwMode="auto">
              <a:xfrm>
                <a:off x="6268711" y="3475229"/>
                <a:ext cx="177809" cy="172252"/>
              </a:xfrm>
              <a:custGeom>
                <a:avLst/>
                <a:gdLst>
                  <a:gd name="T0" fmla="*/ 319 w 320"/>
                  <a:gd name="T1" fmla="*/ 71 h 310"/>
                  <a:gd name="T2" fmla="*/ 318 w 320"/>
                  <a:gd name="T3" fmla="*/ 70 h 310"/>
                  <a:gd name="T4" fmla="*/ 317 w 320"/>
                  <a:gd name="T5" fmla="*/ 68 h 310"/>
                  <a:gd name="T6" fmla="*/ 316 w 320"/>
                  <a:gd name="T7" fmla="*/ 67 h 310"/>
                  <a:gd name="T8" fmla="*/ 313 w 320"/>
                  <a:gd name="T9" fmla="*/ 65 h 310"/>
                  <a:gd name="T10" fmla="*/ 313 w 320"/>
                  <a:gd name="T11" fmla="*/ 65 h 310"/>
                  <a:gd name="T12" fmla="*/ 313 w 320"/>
                  <a:gd name="T13" fmla="*/ 65 h 310"/>
                  <a:gd name="T14" fmla="*/ 164 w 320"/>
                  <a:gd name="T15" fmla="*/ 1 h 310"/>
                  <a:gd name="T16" fmla="*/ 155 w 320"/>
                  <a:gd name="T17" fmla="*/ 1 h 310"/>
                  <a:gd name="T18" fmla="*/ 6 w 320"/>
                  <a:gd name="T19" fmla="*/ 65 h 310"/>
                  <a:gd name="T20" fmla="*/ 0 w 320"/>
                  <a:gd name="T21" fmla="*/ 75 h 310"/>
                  <a:gd name="T22" fmla="*/ 0 w 320"/>
                  <a:gd name="T23" fmla="*/ 224 h 310"/>
                  <a:gd name="T24" fmla="*/ 6 w 320"/>
                  <a:gd name="T25" fmla="*/ 234 h 310"/>
                  <a:gd name="T26" fmla="*/ 155 w 320"/>
                  <a:gd name="T27" fmla="*/ 309 h 310"/>
                  <a:gd name="T28" fmla="*/ 155 w 320"/>
                  <a:gd name="T29" fmla="*/ 309 h 310"/>
                  <a:gd name="T30" fmla="*/ 160 w 320"/>
                  <a:gd name="T31" fmla="*/ 310 h 310"/>
                  <a:gd name="T32" fmla="*/ 160 w 320"/>
                  <a:gd name="T33" fmla="*/ 310 h 310"/>
                  <a:gd name="T34" fmla="*/ 160 w 320"/>
                  <a:gd name="T35" fmla="*/ 310 h 310"/>
                  <a:gd name="T36" fmla="*/ 160 w 320"/>
                  <a:gd name="T37" fmla="*/ 310 h 310"/>
                  <a:gd name="T38" fmla="*/ 160 w 320"/>
                  <a:gd name="T39" fmla="*/ 310 h 310"/>
                  <a:gd name="T40" fmla="*/ 163 w 320"/>
                  <a:gd name="T41" fmla="*/ 309 h 310"/>
                  <a:gd name="T42" fmla="*/ 164 w 320"/>
                  <a:gd name="T43" fmla="*/ 309 h 310"/>
                  <a:gd name="T44" fmla="*/ 313 w 320"/>
                  <a:gd name="T45" fmla="*/ 245 h 310"/>
                  <a:gd name="T46" fmla="*/ 320 w 320"/>
                  <a:gd name="T47" fmla="*/ 235 h 310"/>
                  <a:gd name="T48" fmla="*/ 320 w 320"/>
                  <a:gd name="T49" fmla="*/ 75 h 310"/>
                  <a:gd name="T50" fmla="*/ 319 w 320"/>
                  <a:gd name="T51" fmla="*/ 71 h 310"/>
                  <a:gd name="T52" fmla="*/ 160 w 320"/>
                  <a:gd name="T53" fmla="*/ 23 h 310"/>
                  <a:gd name="T54" fmla="*/ 282 w 320"/>
                  <a:gd name="T55" fmla="*/ 75 h 310"/>
                  <a:gd name="T56" fmla="*/ 160 w 320"/>
                  <a:gd name="T57" fmla="*/ 127 h 310"/>
                  <a:gd name="T58" fmla="*/ 37 w 320"/>
                  <a:gd name="T59" fmla="*/ 75 h 310"/>
                  <a:gd name="T60" fmla="*/ 160 w 320"/>
                  <a:gd name="T61" fmla="*/ 23 h 310"/>
                  <a:gd name="T62" fmla="*/ 21 w 320"/>
                  <a:gd name="T63" fmla="*/ 91 h 310"/>
                  <a:gd name="T64" fmla="*/ 149 w 320"/>
                  <a:gd name="T65" fmla="*/ 146 h 310"/>
                  <a:gd name="T66" fmla="*/ 149 w 320"/>
                  <a:gd name="T67" fmla="*/ 282 h 310"/>
                  <a:gd name="T68" fmla="*/ 21 w 320"/>
                  <a:gd name="T69" fmla="*/ 218 h 310"/>
                  <a:gd name="T70" fmla="*/ 21 w 320"/>
                  <a:gd name="T71" fmla="*/ 91 h 310"/>
                  <a:gd name="T72" fmla="*/ 170 w 320"/>
                  <a:gd name="T73" fmla="*/ 283 h 310"/>
                  <a:gd name="T74" fmla="*/ 170 w 320"/>
                  <a:gd name="T75" fmla="*/ 146 h 310"/>
                  <a:gd name="T76" fmla="*/ 298 w 320"/>
                  <a:gd name="T77" fmla="*/ 91 h 310"/>
                  <a:gd name="T78" fmla="*/ 298 w 320"/>
                  <a:gd name="T79" fmla="*/ 228 h 310"/>
                  <a:gd name="T80" fmla="*/ 170 w 320"/>
                  <a:gd name="T81" fmla="*/ 283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20" h="310">
                    <a:moveTo>
                      <a:pt x="319" y="71"/>
                    </a:moveTo>
                    <a:cubicBezTo>
                      <a:pt x="319" y="71"/>
                      <a:pt x="319" y="71"/>
                      <a:pt x="318" y="70"/>
                    </a:cubicBezTo>
                    <a:cubicBezTo>
                      <a:pt x="318" y="69"/>
                      <a:pt x="318" y="69"/>
                      <a:pt x="317" y="68"/>
                    </a:cubicBezTo>
                    <a:cubicBezTo>
                      <a:pt x="317" y="68"/>
                      <a:pt x="316" y="67"/>
                      <a:pt x="316" y="67"/>
                    </a:cubicBezTo>
                    <a:cubicBezTo>
                      <a:pt x="315" y="66"/>
                      <a:pt x="314" y="66"/>
                      <a:pt x="313" y="65"/>
                    </a:cubicBezTo>
                    <a:cubicBezTo>
                      <a:pt x="313" y="65"/>
                      <a:pt x="313" y="65"/>
                      <a:pt x="313" y="65"/>
                    </a:cubicBezTo>
                    <a:cubicBezTo>
                      <a:pt x="313" y="65"/>
                      <a:pt x="313" y="65"/>
                      <a:pt x="313" y="65"/>
                    </a:cubicBezTo>
                    <a:cubicBezTo>
                      <a:pt x="164" y="1"/>
                      <a:pt x="164" y="1"/>
                      <a:pt x="164" y="1"/>
                    </a:cubicBezTo>
                    <a:cubicBezTo>
                      <a:pt x="161" y="0"/>
                      <a:pt x="158" y="0"/>
                      <a:pt x="155" y="1"/>
                    </a:cubicBezTo>
                    <a:cubicBezTo>
                      <a:pt x="6" y="65"/>
                      <a:pt x="6" y="65"/>
                      <a:pt x="6" y="65"/>
                    </a:cubicBezTo>
                    <a:cubicBezTo>
                      <a:pt x="2" y="67"/>
                      <a:pt x="0" y="71"/>
                      <a:pt x="0" y="75"/>
                    </a:cubicBezTo>
                    <a:cubicBezTo>
                      <a:pt x="0" y="224"/>
                      <a:pt x="0" y="224"/>
                      <a:pt x="0" y="224"/>
                    </a:cubicBezTo>
                    <a:cubicBezTo>
                      <a:pt x="0" y="228"/>
                      <a:pt x="2" y="232"/>
                      <a:pt x="6" y="234"/>
                    </a:cubicBezTo>
                    <a:cubicBezTo>
                      <a:pt x="155" y="309"/>
                      <a:pt x="155" y="309"/>
                      <a:pt x="155" y="309"/>
                    </a:cubicBezTo>
                    <a:cubicBezTo>
                      <a:pt x="155" y="309"/>
                      <a:pt x="155" y="309"/>
                      <a:pt x="155" y="309"/>
                    </a:cubicBezTo>
                    <a:cubicBezTo>
                      <a:pt x="157" y="309"/>
                      <a:pt x="158" y="310"/>
                      <a:pt x="160" y="310"/>
                    </a:cubicBezTo>
                    <a:cubicBezTo>
                      <a:pt x="160" y="310"/>
                      <a:pt x="160" y="310"/>
                      <a:pt x="160" y="310"/>
                    </a:cubicBezTo>
                    <a:cubicBezTo>
                      <a:pt x="160" y="310"/>
                      <a:pt x="160" y="310"/>
                      <a:pt x="160" y="310"/>
                    </a:cubicBezTo>
                    <a:cubicBezTo>
                      <a:pt x="160" y="310"/>
                      <a:pt x="160" y="310"/>
                      <a:pt x="160" y="310"/>
                    </a:cubicBezTo>
                    <a:cubicBezTo>
                      <a:pt x="160" y="310"/>
                      <a:pt x="160" y="310"/>
                      <a:pt x="160" y="310"/>
                    </a:cubicBezTo>
                    <a:cubicBezTo>
                      <a:pt x="161" y="310"/>
                      <a:pt x="162" y="309"/>
                      <a:pt x="163" y="309"/>
                    </a:cubicBezTo>
                    <a:cubicBezTo>
                      <a:pt x="164" y="309"/>
                      <a:pt x="164" y="309"/>
                      <a:pt x="164" y="309"/>
                    </a:cubicBezTo>
                    <a:cubicBezTo>
                      <a:pt x="313" y="245"/>
                      <a:pt x="313" y="245"/>
                      <a:pt x="313" y="245"/>
                    </a:cubicBezTo>
                    <a:cubicBezTo>
                      <a:pt x="317" y="243"/>
                      <a:pt x="320" y="239"/>
                      <a:pt x="320" y="235"/>
                    </a:cubicBezTo>
                    <a:cubicBezTo>
                      <a:pt x="320" y="75"/>
                      <a:pt x="320" y="75"/>
                      <a:pt x="320" y="75"/>
                    </a:cubicBezTo>
                    <a:cubicBezTo>
                      <a:pt x="320" y="74"/>
                      <a:pt x="319" y="72"/>
                      <a:pt x="319" y="71"/>
                    </a:cubicBezTo>
                    <a:close/>
                    <a:moveTo>
                      <a:pt x="160" y="23"/>
                    </a:moveTo>
                    <a:cubicBezTo>
                      <a:pt x="282" y="75"/>
                      <a:pt x="282" y="75"/>
                      <a:pt x="282" y="75"/>
                    </a:cubicBezTo>
                    <a:cubicBezTo>
                      <a:pt x="160" y="127"/>
                      <a:pt x="160" y="127"/>
                      <a:pt x="160" y="127"/>
                    </a:cubicBezTo>
                    <a:cubicBezTo>
                      <a:pt x="37" y="75"/>
                      <a:pt x="37" y="75"/>
                      <a:pt x="37" y="75"/>
                    </a:cubicBezTo>
                    <a:lnTo>
                      <a:pt x="160" y="23"/>
                    </a:lnTo>
                    <a:close/>
                    <a:moveTo>
                      <a:pt x="21" y="91"/>
                    </a:moveTo>
                    <a:cubicBezTo>
                      <a:pt x="149" y="146"/>
                      <a:pt x="149" y="146"/>
                      <a:pt x="149" y="146"/>
                    </a:cubicBezTo>
                    <a:cubicBezTo>
                      <a:pt x="149" y="282"/>
                      <a:pt x="149" y="282"/>
                      <a:pt x="149" y="282"/>
                    </a:cubicBezTo>
                    <a:cubicBezTo>
                      <a:pt x="21" y="218"/>
                      <a:pt x="21" y="218"/>
                      <a:pt x="21" y="218"/>
                    </a:cubicBezTo>
                    <a:lnTo>
                      <a:pt x="21" y="91"/>
                    </a:lnTo>
                    <a:close/>
                    <a:moveTo>
                      <a:pt x="170" y="283"/>
                    </a:moveTo>
                    <a:cubicBezTo>
                      <a:pt x="170" y="146"/>
                      <a:pt x="170" y="146"/>
                      <a:pt x="170" y="146"/>
                    </a:cubicBezTo>
                    <a:cubicBezTo>
                      <a:pt x="298" y="91"/>
                      <a:pt x="298" y="91"/>
                      <a:pt x="298" y="91"/>
                    </a:cubicBezTo>
                    <a:cubicBezTo>
                      <a:pt x="298" y="228"/>
                      <a:pt x="298" y="228"/>
                      <a:pt x="298" y="228"/>
                    </a:cubicBezTo>
                    <a:lnTo>
                      <a:pt x="170" y="28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Open Sans"/>
                  <a:ea typeface="+mn-ea"/>
                  <a:cs typeface="+mn-cs"/>
                </a:endParaRPr>
              </a:p>
            </p:txBody>
          </p:sp>
          <p:sp>
            <p:nvSpPr>
              <p:cNvPr id="638" name="Freeform 29"/>
              <p:cNvSpPr>
                <a:spLocks noEditPoints="1"/>
              </p:cNvSpPr>
              <p:nvPr/>
            </p:nvSpPr>
            <p:spPr bwMode="auto">
              <a:xfrm>
                <a:off x="6268711" y="3674322"/>
                <a:ext cx="177809" cy="172252"/>
              </a:xfrm>
              <a:custGeom>
                <a:avLst/>
                <a:gdLst>
                  <a:gd name="T0" fmla="*/ 319 w 320"/>
                  <a:gd name="T1" fmla="*/ 71 h 310"/>
                  <a:gd name="T2" fmla="*/ 318 w 320"/>
                  <a:gd name="T3" fmla="*/ 70 h 310"/>
                  <a:gd name="T4" fmla="*/ 317 w 320"/>
                  <a:gd name="T5" fmla="*/ 68 h 310"/>
                  <a:gd name="T6" fmla="*/ 316 w 320"/>
                  <a:gd name="T7" fmla="*/ 67 h 310"/>
                  <a:gd name="T8" fmla="*/ 313 w 320"/>
                  <a:gd name="T9" fmla="*/ 65 h 310"/>
                  <a:gd name="T10" fmla="*/ 313 w 320"/>
                  <a:gd name="T11" fmla="*/ 65 h 310"/>
                  <a:gd name="T12" fmla="*/ 313 w 320"/>
                  <a:gd name="T13" fmla="*/ 65 h 310"/>
                  <a:gd name="T14" fmla="*/ 164 w 320"/>
                  <a:gd name="T15" fmla="*/ 1 h 310"/>
                  <a:gd name="T16" fmla="*/ 155 w 320"/>
                  <a:gd name="T17" fmla="*/ 1 h 310"/>
                  <a:gd name="T18" fmla="*/ 6 w 320"/>
                  <a:gd name="T19" fmla="*/ 65 h 310"/>
                  <a:gd name="T20" fmla="*/ 0 w 320"/>
                  <a:gd name="T21" fmla="*/ 75 h 310"/>
                  <a:gd name="T22" fmla="*/ 0 w 320"/>
                  <a:gd name="T23" fmla="*/ 224 h 310"/>
                  <a:gd name="T24" fmla="*/ 6 w 320"/>
                  <a:gd name="T25" fmla="*/ 234 h 310"/>
                  <a:gd name="T26" fmla="*/ 155 w 320"/>
                  <a:gd name="T27" fmla="*/ 309 h 310"/>
                  <a:gd name="T28" fmla="*/ 155 w 320"/>
                  <a:gd name="T29" fmla="*/ 309 h 310"/>
                  <a:gd name="T30" fmla="*/ 160 w 320"/>
                  <a:gd name="T31" fmla="*/ 310 h 310"/>
                  <a:gd name="T32" fmla="*/ 160 w 320"/>
                  <a:gd name="T33" fmla="*/ 310 h 310"/>
                  <a:gd name="T34" fmla="*/ 160 w 320"/>
                  <a:gd name="T35" fmla="*/ 310 h 310"/>
                  <a:gd name="T36" fmla="*/ 160 w 320"/>
                  <a:gd name="T37" fmla="*/ 310 h 310"/>
                  <a:gd name="T38" fmla="*/ 160 w 320"/>
                  <a:gd name="T39" fmla="*/ 310 h 310"/>
                  <a:gd name="T40" fmla="*/ 163 w 320"/>
                  <a:gd name="T41" fmla="*/ 309 h 310"/>
                  <a:gd name="T42" fmla="*/ 164 w 320"/>
                  <a:gd name="T43" fmla="*/ 309 h 310"/>
                  <a:gd name="T44" fmla="*/ 313 w 320"/>
                  <a:gd name="T45" fmla="*/ 245 h 310"/>
                  <a:gd name="T46" fmla="*/ 320 w 320"/>
                  <a:gd name="T47" fmla="*/ 235 h 310"/>
                  <a:gd name="T48" fmla="*/ 320 w 320"/>
                  <a:gd name="T49" fmla="*/ 75 h 310"/>
                  <a:gd name="T50" fmla="*/ 319 w 320"/>
                  <a:gd name="T51" fmla="*/ 71 h 310"/>
                  <a:gd name="T52" fmla="*/ 160 w 320"/>
                  <a:gd name="T53" fmla="*/ 23 h 310"/>
                  <a:gd name="T54" fmla="*/ 282 w 320"/>
                  <a:gd name="T55" fmla="*/ 75 h 310"/>
                  <a:gd name="T56" fmla="*/ 160 w 320"/>
                  <a:gd name="T57" fmla="*/ 127 h 310"/>
                  <a:gd name="T58" fmla="*/ 37 w 320"/>
                  <a:gd name="T59" fmla="*/ 75 h 310"/>
                  <a:gd name="T60" fmla="*/ 160 w 320"/>
                  <a:gd name="T61" fmla="*/ 23 h 310"/>
                  <a:gd name="T62" fmla="*/ 21 w 320"/>
                  <a:gd name="T63" fmla="*/ 91 h 310"/>
                  <a:gd name="T64" fmla="*/ 149 w 320"/>
                  <a:gd name="T65" fmla="*/ 146 h 310"/>
                  <a:gd name="T66" fmla="*/ 149 w 320"/>
                  <a:gd name="T67" fmla="*/ 282 h 310"/>
                  <a:gd name="T68" fmla="*/ 21 w 320"/>
                  <a:gd name="T69" fmla="*/ 218 h 310"/>
                  <a:gd name="T70" fmla="*/ 21 w 320"/>
                  <a:gd name="T71" fmla="*/ 91 h 310"/>
                  <a:gd name="T72" fmla="*/ 170 w 320"/>
                  <a:gd name="T73" fmla="*/ 283 h 310"/>
                  <a:gd name="T74" fmla="*/ 170 w 320"/>
                  <a:gd name="T75" fmla="*/ 146 h 310"/>
                  <a:gd name="T76" fmla="*/ 298 w 320"/>
                  <a:gd name="T77" fmla="*/ 91 h 310"/>
                  <a:gd name="T78" fmla="*/ 298 w 320"/>
                  <a:gd name="T79" fmla="*/ 228 h 310"/>
                  <a:gd name="T80" fmla="*/ 170 w 320"/>
                  <a:gd name="T81" fmla="*/ 283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20" h="310">
                    <a:moveTo>
                      <a:pt x="319" y="71"/>
                    </a:moveTo>
                    <a:cubicBezTo>
                      <a:pt x="319" y="71"/>
                      <a:pt x="319" y="71"/>
                      <a:pt x="318" y="70"/>
                    </a:cubicBezTo>
                    <a:cubicBezTo>
                      <a:pt x="318" y="69"/>
                      <a:pt x="318" y="69"/>
                      <a:pt x="317" y="68"/>
                    </a:cubicBezTo>
                    <a:cubicBezTo>
                      <a:pt x="317" y="68"/>
                      <a:pt x="316" y="67"/>
                      <a:pt x="316" y="67"/>
                    </a:cubicBezTo>
                    <a:cubicBezTo>
                      <a:pt x="315" y="66"/>
                      <a:pt x="314" y="66"/>
                      <a:pt x="313" y="65"/>
                    </a:cubicBezTo>
                    <a:cubicBezTo>
                      <a:pt x="313" y="65"/>
                      <a:pt x="313" y="65"/>
                      <a:pt x="313" y="65"/>
                    </a:cubicBezTo>
                    <a:cubicBezTo>
                      <a:pt x="313" y="65"/>
                      <a:pt x="313" y="65"/>
                      <a:pt x="313" y="65"/>
                    </a:cubicBezTo>
                    <a:cubicBezTo>
                      <a:pt x="164" y="1"/>
                      <a:pt x="164" y="1"/>
                      <a:pt x="164" y="1"/>
                    </a:cubicBezTo>
                    <a:cubicBezTo>
                      <a:pt x="161" y="0"/>
                      <a:pt x="158" y="0"/>
                      <a:pt x="155" y="1"/>
                    </a:cubicBezTo>
                    <a:cubicBezTo>
                      <a:pt x="6" y="65"/>
                      <a:pt x="6" y="65"/>
                      <a:pt x="6" y="65"/>
                    </a:cubicBezTo>
                    <a:cubicBezTo>
                      <a:pt x="2" y="67"/>
                      <a:pt x="0" y="71"/>
                      <a:pt x="0" y="75"/>
                    </a:cubicBezTo>
                    <a:cubicBezTo>
                      <a:pt x="0" y="224"/>
                      <a:pt x="0" y="224"/>
                      <a:pt x="0" y="224"/>
                    </a:cubicBezTo>
                    <a:cubicBezTo>
                      <a:pt x="0" y="228"/>
                      <a:pt x="2" y="232"/>
                      <a:pt x="6" y="234"/>
                    </a:cubicBezTo>
                    <a:cubicBezTo>
                      <a:pt x="155" y="309"/>
                      <a:pt x="155" y="309"/>
                      <a:pt x="155" y="309"/>
                    </a:cubicBezTo>
                    <a:cubicBezTo>
                      <a:pt x="155" y="309"/>
                      <a:pt x="155" y="309"/>
                      <a:pt x="155" y="309"/>
                    </a:cubicBezTo>
                    <a:cubicBezTo>
                      <a:pt x="157" y="309"/>
                      <a:pt x="158" y="310"/>
                      <a:pt x="160" y="310"/>
                    </a:cubicBezTo>
                    <a:cubicBezTo>
                      <a:pt x="160" y="310"/>
                      <a:pt x="160" y="310"/>
                      <a:pt x="160" y="310"/>
                    </a:cubicBezTo>
                    <a:cubicBezTo>
                      <a:pt x="160" y="310"/>
                      <a:pt x="160" y="310"/>
                      <a:pt x="160" y="310"/>
                    </a:cubicBezTo>
                    <a:cubicBezTo>
                      <a:pt x="160" y="310"/>
                      <a:pt x="160" y="310"/>
                      <a:pt x="160" y="310"/>
                    </a:cubicBezTo>
                    <a:cubicBezTo>
                      <a:pt x="160" y="310"/>
                      <a:pt x="160" y="310"/>
                      <a:pt x="160" y="310"/>
                    </a:cubicBezTo>
                    <a:cubicBezTo>
                      <a:pt x="161" y="310"/>
                      <a:pt x="162" y="309"/>
                      <a:pt x="163" y="309"/>
                    </a:cubicBezTo>
                    <a:cubicBezTo>
                      <a:pt x="164" y="309"/>
                      <a:pt x="164" y="309"/>
                      <a:pt x="164" y="309"/>
                    </a:cubicBezTo>
                    <a:cubicBezTo>
                      <a:pt x="313" y="245"/>
                      <a:pt x="313" y="245"/>
                      <a:pt x="313" y="245"/>
                    </a:cubicBezTo>
                    <a:cubicBezTo>
                      <a:pt x="317" y="243"/>
                      <a:pt x="320" y="239"/>
                      <a:pt x="320" y="235"/>
                    </a:cubicBezTo>
                    <a:cubicBezTo>
                      <a:pt x="320" y="75"/>
                      <a:pt x="320" y="75"/>
                      <a:pt x="320" y="75"/>
                    </a:cubicBezTo>
                    <a:cubicBezTo>
                      <a:pt x="320" y="74"/>
                      <a:pt x="319" y="72"/>
                      <a:pt x="319" y="71"/>
                    </a:cubicBezTo>
                    <a:close/>
                    <a:moveTo>
                      <a:pt x="160" y="23"/>
                    </a:moveTo>
                    <a:cubicBezTo>
                      <a:pt x="282" y="75"/>
                      <a:pt x="282" y="75"/>
                      <a:pt x="282" y="75"/>
                    </a:cubicBezTo>
                    <a:cubicBezTo>
                      <a:pt x="160" y="127"/>
                      <a:pt x="160" y="127"/>
                      <a:pt x="160" y="127"/>
                    </a:cubicBezTo>
                    <a:cubicBezTo>
                      <a:pt x="37" y="75"/>
                      <a:pt x="37" y="75"/>
                      <a:pt x="37" y="75"/>
                    </a:cubicBezTo>
                    <a:lnTo>
                      <a:pt x="160" y="23"/>
                    </a:lnTo>
                    <a:close/>
                    <a:moveTo>
                      <a:pt x="21" y="91"/>
                    </a:moveTo>
                    <a:cubicBezTo>
                      <a:pt x="149" y="146"/>
                      <a:pt x="149" y="146"/>
                      <a:pt x="149" y="146"/>
                    </a:cubicBezTo>
                    <a:cubicBezTo>
                      <a:pt x="149" y="282"/>
                      <a:pt x="149" y="282"/>
                      <a:pt x="149" y="282"/>
                    </a:cubicBezTo>
                    <a:cubicBezTo>
                      <a:pt x="21" y="218"/>
                      <a:pt x="21" y="218"/>
                      <a:pt x="21" y="218"/>
                    </a:cubicBezTo>
                    <a:lnTo>
                      <a:pt x="21" y="91"/>
                    </a:lnTo>
                    <a:close/>
                    <a:moveTo>
                      <a:pt x="170" y="283"/>
                    </a:moveTo>
                    <a:cubicBezTo>
                      <a:pt x="170" y="146"/>
                      <a:pt x="170" y="146"/>
                      <a:pt x="170" y="146"/>
                    </a:cubicBezTo>
                    <a:cubicBezTo>
                      <a:pt x="298" y="91"/>
                      <a:pt x="298" y="91"/>
                      <a:pt x="298" y="91"/>
                    </a:cubicBezTo>
                    <a:cubicBezTo>
                      <a:pt x="298" y="228"/>
                      <a:pt x="298" y="228"/>
                      <a:pt x="298" y="228"/>
                    </a:cubicBezTo>
                    <a:lnTo>
                      <a:pt x="170" y="28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Open Sans"/>
                  <a:ea typeface="+mn-ea"/>
                  <a:cs typeface="+mn-cs"/>
                </a:endParaRPr>
              </a:p>
            </p:txBody>
          </p:sp>
          <p:sp>
            <p:nvSpPr>
              <p:cNvPr id="639" name="Freeform 29"/>
              <p:cNvSpPr>
                <a:spLocks noEditPoints="1"/>
              </p:cNvSpPr>
              <p:nvPr/>
            </p:nvSpPr>
            <p:spPr bwMode="auto">
              <a:xfrm>
                <a:off x="6268711" y="3873415"/>
                <a:ext cx="177809" cy="172252"/>
              </a:xfrm>
              <a:custGeom>
                <a:avLst/>
                <a:gdLst>
                  <a:gd name="T0" fmla="*/ 319 w 320"/>
                  <a:gd name="T1" fmla="*/ 71 h 310"/>
                  <a:gd name="T2" fmla="*/ 318 w 320"/>
                  <a:gd name="T3" fmla="*/ 70 h 310"/>
                  <a:gd name="T4" fmla="*/ 317 w 320"/>
                  <a:gd name="T5" fmla="*/ 68 h 310"/>
                  <a:gd name="T6" fmla="*/ 316 w 320"/>
                  <a:gd name="T7" fmla="*/ 67 h 310"/>
                  <a:gd name="T8" fmla="*/ 313 w 320"/>
                  <a:gd name="T9" fmla="*/ 65 h 310"/>
                  <a:gd name="T10" fmla="*/ 313 w 320"/>
                  <a:gd name="T11" fmla="*/ 65 h 310"/>
                  <a:gd name="T12" fmla="*/ 313 w 320"/>
                  <a:gd name="T13" fmla="*/ 65 h 310"/>
                  <a:gd name="T14" fmla="*/ 164 w 320"/>
                  <a:gd name="T15" fmla="*/ 1 h 310"/>
                  <a:gd name="T16" fmla="*/ 155 w 320"/>
                  <a:gd name="T17" fmla="*/ 1 h 310"/>
                  <a:gd name="T18" fmla="*/ 6 w 320"/>
                  <a:gd name="T19" fmla="*/ 65 h 310"/>
                  <a:gd name="T20" fmla="*/ 0 w 320"/>
                  <a:gd name="T21" fmla="*/ 75 h 310"/>
                  <a:gd name="T22" fmla="*/ 0 w 320"/>
                  <a:gd name="T23" fmla="*/ 224 h 310"/>
                  <a:gd name="T24" fmla="*/ 6 w 320"/>
                  <a:gd name="T25" fmla="*/ 234 h 310"/>
                  <a:gd name="T26" fmla="*/ 155 w 320"/>
                  <a:gd name="T27" fmla="*/ 309 h 310"/>
                  <a:gd name="T28" fmla="*/ 155 w 320"/>
                  <a:gd name="T29" fmla="*/ 309 h 310"/>
                  <a:gd name="T30" fmla="*/ 160 w 320"/>
                  <a:gd name="T31" fmla="*/ 310 h 310"/>
                  <a:gd name="T32" fmla="*/ 160 w 320"/>
                  <a:gd name="T33" fmla="*/ 310 h 310"/>
                  <a:gd name="T34" fmla="*/ 160 w 320"/>
                  <a:gd name="T35" fmla="*/ 310 h 310"/>
                  <a:gd name="T36" fmla="*/ 160 w 320"/>
                  <a:gd name="T37" fmla="*/ 310 h 310"/>
                  <a:gd name="T38" fmla="*/ 160 w 320"/>
                  <a:gd name="T39" fmla="*/ 310 h 310"/>
                  <a:gd name="T40" fmla="*/ 163 w 320"/>
                  <a:gd name="T41" fmla="*/ 309 h 310"/>
                  <a:gd name="T42" fmla="*/ 164 w 320"/>
                  <a:gd name="T43" fmla="*/ 309 h 310"/>
                  <a:gd name="T44" fmla="*/ 313 w 320"/>
                  <a:gd name="T45" fmla="*/ 245 h 310"/>
                  <a:gd name="T46" fmla="*/ 320 w 320"/>
                  <a:gd name="T47" fmla="*/ 235 h 310"/>
                  <a:gd name="T48" fmla="*/ 320 w 320"/>
                  <a:gd name="T49" fmla="*/ 75 h 310"/>
                  <a:gd name="T50" fmla="*/ 319 w 320"/>
                  <a:gd name="T51" fmla="*/ 71 h 310"/>
                  <a:gd name="T52" fmla="*/ 160 w 320"/>
                  <a:gd name="T53" fmla="*/ 23 h 310"/>
                  <a:gd name="T54" fmla="*/ 282 w 320"/>
                  <a:gd name="T55" fmla="*/ 75 h 310"/>
                  <a:gd name="T56" fmla="*/ 160 w 320"/>
                  <a:gd name="T57" fmla="*/ 127 h 310"/>
                  <a:gd name="T58" fmla="*/ 37 w 320"/>
                  <a:gd name="T59" fmla="*/ 75 h 310"/>
                  <a:gd name="T60" fmla="*/ 160 w 320"/>
                  <a:gd name="T61" fmla="*/ 23 h 310"/>
                  <a:gd name="T62" fmla="*/ 21 w 320"/>
                  <a:gd name="T63" fmla="*/ 91 h 310"/>
                  <a:gd name="T64" fmla="*/ 149 w 320"/>
                  <a:gd name="T65" fmla="*/ 146 h 310"/>
                  <a:gd name="T66" fmla="*/ 149 w 320"/>
                  <a:gd name="T67" fmla="*/ 282 h 310"/>
                  <a:gd name="T68" fmla="*/ 21 w 320"/>
                  <a:gd name="T69" fmla="*/ 218 h 310"/>
                  <a:gd name="T70" fmla="*/ 21 w 320"/>
                  <a:gd name="T71" fmla="*/ 91 h 310"/>
                  <a:gd name="T72" fmla="*/ 170 w 320"/>
                  <a:gd name="T73" fmla="*/ 283 h 310"/>
                  <a:gd name="T74" fmla="*/ 170 w 320"/>
                  <a:gd name="T75" fmla="*/ 146 h 310"/>
                  <a:gd name="T76" fmla="*/ 298 w 320"/>
                  <a:gd name="T77" fmla="*/ 91 h 310"/>
                  <a:gd name="T78" fmla="*/ 298 w 320"/>
                  <a:gd name="T79" fmla="*/ 228 h 310"/>
                  <a:gd name="T80" fmla="*/ 170 w 320"/>
                  <a:gd name="T81" fmla="*/ 283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20" h="310">
                    <a:moveTo>
                      <a:pt x="319" y="71"/>
                    </a:moveTo>
                    <a:cubicBezTo>
                      <a:pt x="319" y="71"/>
                      <a:pt x="319" y="71"/>
                      <a:pt x="318" y="70"/>
                    </a:cubicBezTo>
                    <a:cubicBezTo>
                      <a:pt x="318" y="69"/>
                      <a:pt x="318" y="69"/>
                      <a:pt x="317" y="68"/>
                    </a:cubicBezTo>
                    <a:cubicBezTo>
                      <a:pt x="317" y="68"/>
                      <a:pt x="316" y="67"/>
                      <a:pt x="316" y="67"/>
                    </a:cubicBezTo>
                    <a:cubicBezTo>
                      <a:pt x="315" y="66"/>
                      <a:pt x="314" y="66"/>
                      <a:pt x="313" y="65"/>
                    </a:cubicBezTo>
                    <a:cubicBezTo>
                      <a:pt x="313" y="65"/>
                      <a:pt x="313" y="65"/>
                      <a:pt x="313" y="65"/>
                    </a:cubicBezTo>
                    <a:cubicBezTo>
                      <a:pt x="313" y="65"/>
                      <a:pt x="313" y="65"/>
                      <a:pt x="313" y="65"/>
                    </a:cubicBezTo>
                    <a:cubicBezTo>
                      <a:pt x="164" y="1"/>
                      <a:pt x="164" y="1"/>
                      <a:pt x="164" y="1"/>
                    </a:cubicBezTo>
                    <a:cubicBezTo>
                      <a:pt x="161" y="0"/>
                      <a:pt x="158" y="0"/>
                      <a:pt x="155" y="1"/>
                    </a:cubicBezTo>
                    <a:cubicBezTo>
                      <a:pt x="6" y="65"/>
                      <a:pt x="6" y="65"/>
                      <a:pt x="6" y="65"/>
                    </a:cubicBezTo>
                    <a:cubicBezTo>
                      <a:pt x="2" y="67"/>
                      <a:pt x="0" y="71"/>
                      <a:pt x="0" y="75"/>
                    </a:cubicBezTo>
                    <a:cubicBezTo>
                      <a:pt x="0" y="224"/>
                      <a:pt x="0" y="224"/>
                      <a:pt x="0" y="224"/>
                    </a:cubicBezTo>
                    <a:cubicBezTo>
                      <a:pt x="0" y="228"/>
                      <a:pt x="2" y="232"/>
                      <a:pt x="6" y="234"/>
                    </a:cubicBezTo>
                    <a:cubicBezTo>
                      <a:pt x="155" y="309"/>
                      <a:pt x="155" y="309"/>
                      <a:pt x="155" y="309"/>
                    </a:cubicBezTo>
                    <a:cubicBezTo>
                      <a:pt x="155" y="309"/>
                      <a:pt x="155" y="309"/>
                      <a:pt x="155" y="309"/>
                    </a:cubicBezTo>
                    <a:cubicBezTo>
                      <a:pt x="157" y="309"/>
                      <a:pt x="158" y="310"/>
                      <a:pt x="160" y="310"/>
                    </a:cubicBezTo>
                    <a:cubicBezTo>
                      <a:pt x="160" y="310"/>
                      <a:pt x="160" y="310"/>
                      <a:pt x="160" y="310"/>
                    </a:cubicBezTo>
                    <a:cubicBezTo>
                      <a:pt x="160" y="310"/>
                      <a:pt x="160" y="310"/>
                      <a:pt x="160" y="310"/>
                    </a:cubicBezTo>
                    <a:cubicBezTo>
                      <a:pt x="160" y="310"/>
                      <a:pt x="160" y="310"/>
                      <a:pt x="160" y="310"/>
                    </a:cubicBezTo>
                    <a:cubicBezTo>
                      <a:pt x="160" y="310"/>
                      <a:pt x="160" y="310"/>
                      <a:pt x="160" y="310"/>
                    </a:cubicBezTo>
                    <a:cubicBezTo>
                      <a:pt x="161" y="310"/>
                      <a:pt x="162" y="309"/>
                      <a:pt x="163" y="309"/>
                    </a:cubicBezTo>
                    <a:cubicBezTo>
                      <a:pt x="164" y="309"/>
                      <a:pt x="164" y="309"/>
                      <a:pt x="164" y="309"/>
                    </a:cubicBezTo>
                    <a:cubicBezTo>
                      <a:pt x="313" y="245"/>
                      <a:pt x="313" y="245"/>
                      <a:pt x="313" y="245"/>
                    </a:cubicBezTo>
                    <a:cubicBezTo>
                      <a:pt x="317" y="243"/>
                      <a:pt x="320" y="239"/>
                      <a:pt x="320" y="235"/>
                    </a:cubicBezTo>
                    <a:cubicBezTo>
                      <a:pt x="320" y="75"/>
                      <a:pt x="320" y="75"/>
                      <a:pt x="320" y="75"/>
                    </a:cubicBezTo>
                    <a:cubicBezTo>
                      <a:pt x="320" y="74"/>
                      <a:pt x="319" y="72"/>
                      <a:pt x="319" y="71"/>
                    </a:cubicBezTo>
                    <a:close/>
                    <a:moveTo>
                      <a:pt x="160" y="23"/>
                    </a:moveTo>
                    <a:cubicBezTo>
                      <a:pt x="282" y="75"/>
                      <a:pt x="282" y="75"/>
                      <a:pt x="282" y="75"/>
                    </a:cubicBezTo>
                    <a:cubicBezTo>
                      <a:pt x="160" y="127"/>
                      <a:pt x="160" y="127"/>
                      <a:pt x="160" y="127"/>
                    </a:cubicBezTo>
                    <a:cubicBezTo>
                      <a:pt x="37" y="75"/>
                      <a:pt x="37" y="75"/>
                      <a:pt x="37" y="75"/>
                    </a:cubicBezTo>
                    <a:lnTo>
                      <a:pt x="160" y="23"/>
                    </a:lnTo>
                    <a:close/>
                    <a:moveTo>
                      <a:pt x="21" y="91"/>
                    </a:moveTo>
                    <a:cubicBezTo>
                      <a:pt x="149" y="146"/>
                      <a:pt x="149" y="146"/>
                      <a:pt x="149" y="146"/>
                    </a:cubicBezTo>
                    <a:cubicBezTo>
                      <a:pt x="149" y="282"/>
                      <a:pt x="149" y="282"/>
                      <a:pt x="149" y="282"/>
                    </a:cubicBezTo>
                    <a:cubicBezTo>
                      <a:pt x="21" y="218"/>
                      <a:pt x="21" y="218"/>
                      <a:pt x="21" y="218"/>
                    </a:cubicBezTo>
                    <a:lnTo>
                      <a:pt x="21" y="91"/>
                    </a:lnTo>
                    <a:close/>
                    <a:moveTo>
                      <a:pt x="170" y="283"/>
                    </a:moveTo>
                    <a:cubicBezTo>
                      <a:pt x="170" y="146"/>
                      <a:pt x="170" y="146"/>
                      <a:pt x="170" y="146"/>
                    </a:cubicBezTo>
                    <a:cubicBezTo>
                      <a:pt x="298" y="91"/>
                      <a:pt x="298" y="91"/>
                      <a:pt x="298" y="91"/>
                    </a:cubicBezTo>
                    <a:cubicBezTo>
                      <a:pt x="298" y="228"/>
                      <a:pt x="298" y="228"/>
                      <a:pt x="298" y="228"/>
                    </a:cubicBezTo>
                    <a:lnTo>
                      <a:pt x="170" y="28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Open Sans"/>
                  <a:ea typeface="+mn-ea"/>
                  <a:cs typeface="+mn-cs"/>
                </a:endParaRPr>
              </a:p>
            </p:txBody>
          </p:sp>
          <p:sp>
            <p:nvSpPr>
              <p:cNvPr id="640" name="Freeform 29"/>
              <p:cNvSpPr>
                <a:spLocks noEditPoints="1"/>
              </p:cNvSpPr>
              <p:nvPr/>
            </p:nvSpPr>
            <p:spPr bwMode="auto">
              <a:xfrm>
                <a:off x="6268711" y="4072512"/>
                <a:ext cx="177809" cy="172252"/>
              </a:xfrm>
              <a:custGeom>
                <a:avLst/>
                <a:gdLst>
                  <a:gd name="T0" fmla="*/ 319 w 320"/>
                  <a:gd name="T1" fmla="*/ 71 h 310"/>
                  <a:gd name="T2" fmla="*/ 318 w 320"/>
                  <a:gd name="T3" fmla="*/ 70 h 310"/>
                  <a:gd name="T4" fmla="*/ 317 w 320"/>
                  <a:gd name="T5" fmla="*/ 68 h 310"/>
                  <a:gd name="T6" fmla="*/ 316 w 320"/>
                  <a:gd name="T7" fmla="*/ 67 h 310"/>
                  <a:gd name="T8" fmla="*/ 313 w 320"/>
                  <a:gd name="T9" fmla="*/ 65 h 310"/>
                  <a:gd name="T10" fmla="*/ 313 w 320"/>
                  <a:gd name="T11" fmla="*/ 65 h 310"/>
                  <a:gd name="T12" fmla="*/ 313 w 320"/>
                  <a:gd name="T13" fmla="*/ 65 h 310"/>
                  <a:gd name="T14" fmla="*/ 164 w 320"/>
                  <a:gd name="T15" fmla="*/ 1 h 310"/>
                  <a:gd name="T16" fmla="*/ 155 w 320"/>
                  <a:gd name="T17" fmla="*/ 1 h 310"/>
                  <a:gd name="T18" fmla="*/ 6 w 320"/>
                  <a:gd name="T19" fmla="*/ 65 h 310"/>
                  <a:gd name="T20" fmla="*/ 0 w 320"/>
                  <a:gd name="T21" fmla="*/ 75 h 310"/>
                  <a:gd name="T22" fmla="*/ 0 w 320"/>
                  <a:gd name="T23" fmla="*/ 224 h 310"/>
                  <a:gd name="T24" fmla="*/ 6 w 320"/>
                  <a:gd name="T25" fmla="*/ 234 h 310"/>
                  <a:gd name="T26" fmla="*/ 155 w 320"/>
                  <a:gd name="T27" fmla="*/ 309 h 310"/>
                  <a:gd name="T28" fmla="*/ 155 w 320"/>
                  <a:gd name="T29" fmla="*/ 309 h 310"/>
                  <a:gd name="T30" fmla="*/ 160 w 320"/>
                  <a:gd name="T31" fmla="*/ 310 h 310"/>
                  <a:gd name="T32" fmla="*/ 160 w 320"/>
                  <a:gd name="T33" fmla="*/ 310 h 310"/>
                  <a:gd name="T34" fmla="*/ 160 w 320"/>
                  <a:gd name="T35" fmla="*/ 310 h 310"/>
                  <a:gd name="T36" fmla="*/ 160 w 320"/>
                  <a:gd name="T37" fmla="*/ 310 h 310"/>
                  <a:gd name="T38" fmla="*/ 160 w 320"/>
                  <a:gd name="T39" fmla="*/ 310 h 310"/>
                  <a:gd name="T40" fmla="*/ 163 w 320"/>
                  <a:gd name="T41" fmla="*/ 309 h 310"/>
                  <a:gd name="T42" fmla="*/ 164 w 320"/>
                  <a:gd name="T43" fmla="*/ 309 h 310"/>
                  <a:gd name="T44" fmla="*/ 313 w 320"/>
                  <a:gd name="T45" fmla="*/ 245 h 310"/>
                  <a:gd name="T46" fmla="*/ 320 w 320"/>
                  <a:gd name="T47" fmla="*/ 235 h 310"/>
                  <a:gd name="T48" fmla="*/ 320 w 320"/>
                  <a:gd name="T49" fmla="*/ 75 h 310"/>
                  <a:gd name="T50" fmla="*/ 319 w 320"/>
                  <a:gd name="T51" fmla="*/ 71 h 310"/>
                  <a:gd name="T52" fmla="*/ 160 w 320"/>
                  <a:gd name="T53" fmla="*/ 23 h 310"/>
                  <a:gd name="T54" fmla="*/ 282 w 320"/>
                  <a:gd name="T55" fmla="*/ 75 h 310"/>
                  <a:gd name="T56" fmla="*/ 160 w 320"/>
                  <a:gd name="T57" fmla="*/ 127 h 310"/>
                  <a:gd name="T58" fmla="*/ 37 w 320"/>
                  <a:gd name="T59" fmla="*/ 75 h 310"/>
                  <a:gd name="T60" fmla="*/ 160 w 320"/>
                  <a:gd name="T61" fmla="*/ 23 h 310"/>
                  <a:gd name="T62" fmla="*/ 21 w 320"/>
                  <a:gd name="T63" fmla="*/ 91 h 310"/>
                  <a:gd name="T64" fmla="*/ 149 w 320"/>
                  <a:gd name="T65" fmla="*/ 146 h 310"/>
                  <a:gd name="T66" fmla="*/ 149 w 320"/>
                  <a:gd name="T67" fmla="*/ 282 h 310"/>
                  <a:gd name="T68" fmla="*/ 21 w 320"/>
                  <a:gd name="T69" fmla="*/ 218 h 310"/>
                  <a:gd name="T70" fmla="*/ 21 w 320"/>
                  <a:gd name="T71" fmla="*/ 91 h 310"/>
                  <a:gd name="T72" fmla="*/ 170 w 320"/>
                  <a:gd name="T73" fmla="*/ 283 h 310"/>
                  <a:gd name="T74" fmla="*/ 170 w 320"/>
                  <a:gd name="T75" fmla="*/ 146 h 310"/>
                  <a:gd name="T76" fmla="*/ 298 w 320"/>
                  <a:gd name="T77" fmla="*/ 91 h 310"/>
                  <a:gd name="T78" fmla="*/ 298 w 320"/>
                  <a:gd name="T79" fmla="*/ 228 h 310"/>
                  <a:gd name="T80" fmla="*/ 170 w 320"/>
                  <a:gd name="T81" fmla="*/ 283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20" h="310">
                    <a:moveTo>
                      <a:pt x="319" y="71"/>
                    </a:moveTo>
                    <a:cubicBezTo>
                      <a:pt x="319" y="71"/>
                      <a:pt x="319" y="71"/>
                      <a:pt x="318" y="70"/>
                    </a:cubicBezTo>
                    <a:cubicBezTo>
                      <a:pt x="318" y="69"/>
                      <a:pt x="318" y="69"/>
                      <a:pt x="317" y="68"/>
                    </a:cubicBezTo>
                    <a:cubicBezTo>
                      <a:pt x="317" y="68"/>
                      <a:pt x="316" y="67"/>
                      <a:pt x="316" y="67"/>
                    </a:cubicBezTo>
                    <a:cubicBezTo>
                      <a:pt x="315" y="66"/>
                      <a:pt x="314" y="66"/>
                      <a:pt x="313" y="65"/>
                    </a:cubicBezTo>
                    <a:cubicBezTo>
                      <a:pt x="313" y="65"/>
                      <a:pt x="313" y="65"/>
                      <a:pt x="313" y="65"/>
                    </a:cubicBezTo>
                    <a:cubicBezTo>
                      <a:pt x="313" y="65"/>
                      <a:pt x="313" y="65"/>
                      <a:pt x="313" y="65"/>
                    </a:cubicBezTo>
                    <a:cubicBezTo>
                      <a:pt x="164" y="1"/>
                      <a:pt x="164" y="1"/>
                      <a:pt x="164" y="1"/>
                    </a:cubicBezTo>
                    <a:cubicBezTo>
                      <a:pt x="161" y="0"/>
                      <a:pt x="158" y="0"/>
                      <a:pt x="155" y="1"/>
                    </a:cubicBezTo>
                    <a:cubicBezTo>
                      <a:pt x="6" y="65"/>
                      <a:pt x="6" y="65"/>
                      <a:pt x="6" y="65"/>
                    </a:cubicBezTo>
                    <a:cubicBezTo>
                      <a:pt x="2" y="67"/>
                      <a:pt x="0" y="71"/>
                      <a:pt x="0" y="75"/>
                    </a:cubicBezTo>
                    <a:cubicBezTo>
                      <a:pt x="0" y="224"/>
                      <a:pt x="0" y="224"/>
                      <a:pt x="0" y="224"/>
                    </a:cubicBezTo>
                    <a:cubicBezTo>
                      <a:pt x="0" y="228"/>
                      <a:pt x="2" y="232"/>
                      <a:pt x="6" y="234"/>
                    </a:cubicBezTo>
                    <a:cubicBezTo>
                      <a:pt x="155" y="309"/>
                      <a:pt x="155" y="309"/>
                      <a:pt x="155" y="309"/>
                    </a:cubicBezTo>
                    <a:cubicBezTo>
                      <a:pt x="155" y="309"/>
                      <a:pt x="155" y="309"/>
                      <a:pt x="155" y="309"/>
                    </a:cubicBezTo>
                    <a:cubicBezTo>
                      <a:pt x="157" y="309"/>
                      <a:pt x="158" y="310"/>
                      <a:pt x="160" y="310"/>
                    </a:cubicBezTo>
                    <a:cubicBezTo>
                      <a:pt x="160" y="310"/>
                      <a:pt x="160" y="310"/>
                      <a:pt x="160" y="310"/>
                    </a:cubicBezTo>
                    <a:cubicBezTo>
                      <a:pt x="160" y="310"/>
                      <a:pt x="160" y="310"/>
                      <a:pt x="160" y="310"/>
                    </a:cubicBezTo>
                    <a:cubicBezTo>
                      <a:pt x="160" y="310"/>
                      <a:pt x="160" y="310"/>
                      <a:pt x="160" y="310"/>
                    </a:cubicBezTo>
                    <a:cubicBezTo>
                      <a:pt x="160" y="310"/>
                      <a:pt x="160" y="310"/>
                      <a:pt x="160" y="310"/>
                    </a:cubicBezTo>
                    <a:cubicBezTo>
                      <a:pt x="161" y="310"/>
                      <a:pt x="162" y="309"/>
                      <a:pt x="163" y="309"/>
                    </a:cubicBezTo>
                    <a:cubicBezTo>
                      <a:pt x="164" y="309"/>
                      <a:pt x="164" y="309"/>
                      <a:pt x="164" y="309"/>
                    </a:cubicBezTo>
                    <a:cubicBezTo>
                      <a:pt x="313" y="245"/>
                      <a:pt x="313" y="245"/>
                      <a:pt x="313" y="245"/>
                    </a:cubicBezTo>
                    <a:cubicBezTo>
                      <a:pt x="317" y="243"/>
                      <a:pt x="320" y="239"/>
                      <a:pt x="320" y="235"/>
                    </a:cubicBezTo>
                    <a:cubicBezTo>
                      <a:pt x="320" y="75"/>
                      <a:pt x="320" y="75"/>
                      <a:pt x="320" y="75"/>
                    </a:cubicBezTo>
                    <a:cubicBezTo>
                      <a:pt x="320" y="74"/>
                      <a:pt x="319" y="72"/>
                      <a:pt x="319" y="71"/>
                    </a:cubicBezTo>
                    <a:close/>
                    <a:moveTo>
                      <a:pt x="160" y="23"/>
                    </a:moveTo>
                    <a:cubicBezTo>
                      <a:pt x="282" y="75"/>
                      <a:pt x="282" y="75"/>
                      <a:pt x="282" y="75"/>
                    </a:cubicBezTo>
                    <a:cubicBezTo>
                      <a:pt x="160" y="127"/>
                      <a:pt x="160" y="127"/>
                      <a:pt x="160" y="127"/>
                    </a:cubicBezTo>
                    <a:cubicBezTo>
                      <a:pt x="37" y="75"/>
                      <a:pt x="37" y="75"/>
                      <a:pt x="37" y="75"/>
                    </a:cubicBezTo>
                    <a:lnTo>
                      <a:pt x="160" y="23"/>
                    </a:lnTo>
                    <a:close/>
                    <a:moveTo>
                      <a:pt x="21" y="91"/>
                    </a:moveTo>
                    <a:cubicBezTo>
                      <a:pt x="149" y="146"/>
                      <a:pt x="149" y="146"/>
                      <a:pt x="149" y="146"/>
                    </a:cubicBezTo>
                    <a:cubicBezTo>
                      <a:pt x="149" y="282"/>
                      <a:pt x="149" y="282"/>
                      <a:pt x="149" y="282"/>
                    </a:cubicBezTo>
                    <a:cubicBezTo>
                      <a:pt x="21" y="218"/>
                      <a:pt x="21" y="218"/>
                      <a:pt x="21" y="218"/>
                    </a:cubicBezTo>
                    <a:lnTo>
                      <a:pt x="21" y="91"/>
                    </a:lnTo>
                    <a:close/>
                    <a:moveTo>
                      <a:pt x="170" y="283"/>
                    </a:moveTo>
                    <a:cubicBezTo>
                      <a:pt x="170" y="146"/>
                      <a:pt x="170" y="146"/>
                      <a:pt x="170" y="146"/>
                    </a:cubicBezTo>
                    <a:cubicBezTo>
                      <a:pt x="298" y="91"/>
                      <a:pt x="298" y="91"/>
                      <a:pt x="298" y="91"/>
                    </a:cubicBezTo>
                    <a:cubicBezTo>
                      <a:pt x="298" y="228"/>
                      <a:pt x="298" y="228"/>
                      <a:pt x="298" y="228"/>
                    </a:cubicBezTo>
                    <a:lnTo>
                      <a:pt x="170" y="28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Open Sans"/>
                  <a:ea typeface="+mn-ea"/>
                  <a:cs typeface="+mn-cs"/>
                </a:endParaRPr>
              </a:p>
            </p:txBody>
          </p:sp>
        </p:grpSp>
        <p:grpSp>
          <p:nvGrpSpPr>
            <p:cNvPr id="554" name="Group 553"/>
            <p:cNvGrpSpPr/>
            <p:nvPr/>
          </p:nvGrpSpPr>
          <p:grpSpPr>
            <a:xfrm>
              <a:off x="6978007" y="2280671"/>
              <a:ext cx="177809" cy="1964093"/>
              <a:chOff x="6268711" y="2280671"/>
              <a:chExt cx="177809" cy="1964093"/>
            </a:xfrm>
            <a:solidFill>
              <a:sysClr val="window" lastClr="FFFFFF">
                <a:lumMod val="75000"/>
              </a:sysClr>
            </a:solidFill>
          </p:grpSpPr>
          <p:sp>
            <p:nvSpPr>
              <p:cNvPr id="621" name="Freeform 29"/>
              <p:cNvSpPr>
                <a:spLocks noEditPoints="1"/>
              </p:cNvSpPr>
              <p:nvPr/>
            </p:nvSpPr>
            <p:spPr bwMode="auto">
              <a:xfrm>
                <a:off x="6268711" y="2280671"/>
                <a:ext cx="177809" cy="172252"/>
              </a:xfrm>
              <a:custGeom>
                <a:avLst/>
                <a:gdLst>
                  <a:gd name="T0" fmla="*/ 319 w 320"/>
                  <a:gd name="T1" fmla="*/ 71 h 310"/>
                  <a:gd name="T2" fmla="*/ 318 w 320"/>
                  <a:gd name="T3" fmla="*/ 70 h 310"/>
                  <a:gd name="T4" fmla="*/ 317 w 320"/>
                  <a:gd name="T5" fmla="*/ 68 h 310"/>
                  <a:gd name="T6" fmla="*/ 316 w 320"/>
                  <a:gd name="T7" fmla="*/ 67 h 310"/>
                  <a:gd name="T8" fmla="*/ 313 w 320"/>
                  <a:gd name="T9" fmla="*/ 65 h 310"/>
                  <a:gd name="T10" fmla="*/ 313 w 320"/>
                  <a:gd name="T11" fmla="*/ 65 h 310"/>
                  <a:gd name="T12" fmla="*/ 313 w 320"/>
                  <a:gd name="T13" fmla="*/ 65 h 310"/>
                  <a:gd name="T14" fmla="*/ 164 w 320"/>
                  <a:gd name="T15" fmla="*/ 1 h 310"/>
                  <a:gd name="T16" fmla="*/ 155 w 320"/>
                  <a:gd name="T17" fmla="*/ 1 h 310"/>
                  <a:gd name="T18" fmla="*/ 6 w 320"/>
                  <a:gd name="T19" fmla="*/ 65 h 310"/>
                  <a:gd name="T20" fmla="*/ 0 w 320"/>
                  <a:gd name="T21" fmla="*/ 75 h 310"/>
                  <a:gd name="T22" fmla="*/ 0 w 320"/>
                  <a:gd name="T23" fmla="*/ 224 h 310"/>
                  <a:gd name="T24" fmla="*/ 6 w 320"/>
                  <a:gd name="T25" fmla="*/ 234 h 310"/>
                  <a:gd name="T26" fmla="*/ 155 w 320"/>
                  <a:gd name="T27" fmla="*/ 309 h 310"/>
                  <a:gd name="T28" fmla="*/ 155 w 320"/>
                  <a:gd name="T29" fmla="*/ 309 h 310"/>
                  <a:gd name="T30" fmla="*/ 160 w 320"/>
                  <a:gd name="T31" fmla="*/ 310 h 310"/>
                  <a:gd name="T32" fmla="*/ 160 w 320"/>
                  <a:gd name="T33" fmla="*/ 310 h 310"/>
                  <a:gd name="T34" fmla="*/ 160 w 320"/>
                  <a:gd name="T35" fmla="*/ 310 h 310"/>
                  <a:gd name="T36" fmla="*/ 160 w 320"/>
                  <a:gd name="T37" fmla="*/ 310 h 310"/>
                  <a:gd name="T38" fmla="*/ 160 w 320"/>
                  <a:gd name="T39" fmla="*/ 310 h 310"/>
                  <a:gd name="T40" fmla="*/ 163 w 320"/>
                  <a:gd name="T41" fmla="*/ 309 h 310"/>
                  <a:gd name="T42" fmla="*/ 164 w 320"/>
                  <a:gd name="T43" fmla="*/ 309 h 310"/>
                  <a:gd name="T44" fmla="*/ 313 w 320"/>
                  <a:gd name="T45" fmla="*/ 245 h 310"/>
                  <a:gd name="T46" fmla="*/ 320 w 320"/>
                  <a:gd name="T47" fmla="*/ 235 h 310"/>
                  <a:gd name="T48" fmla="*/ 320 w 320"/>
                  <a:gd name="T49" fmla="*/ 75 h 310"/>
                  <a:gd name="T50" fmla="*/ 319 w 320"/>
                  <a:gd name="T51" fmla="*/ 71 h 310"/>
                  <a:gd name="T52" fmla="*/ 160 w 320"/>
                  <a:gd name="T53" fmla="*/ 23 h 310"/>
                  <a:gd name="T54" fmla="*/ 282 w 320"/>
                  <a:gd name="T55" fmla="*/ 75 h 310"/>
                  <a:gd name="T56" fmla="*/ 160 w 320"/>
                  <a:gd name="T57" fmla="*/ 127 h 310"/>
                  <a:gd name="T58" fmla="*/ 37 w 320"/>
                  <a:gd name="T59" fmla="*/ 75 h 310"/>
                  <a:gd name="T60" fmla="*/ 160 w 320"/>
                  <a:gd name="T61" fmla="*/ 23 h 310"/>
                  <a:gd name="T62" fmla="*/ 21 w 320"/>
                  <a:gd name="T63" fmla="*/ 91 h 310"/>
                  <a:gd name="T64" fmla="*/ 149 w 320"/>
                  <a:gd name="T65" fmla="*/ 146 h 310"/>
                  <a:gd name="T66" fmla="*/ 149 w 320"/>
                  <a:gd name="T67" fmla="*/ 282 h 310"/>
                  <a:gd name="T68" fmla="*/ 21 w 320"/>
                  <a:gd name="T69" fmla="*/ 218 h 310"/>
                  <a:gd name="T70" fmla="*/ 21 w 320"/>
                  <a:gd name="T71" fmla="*/ 91 h 310"/>
                  <a:gd name="T72" fmla="*/ 170 w 320"/>
                  <a:gd name="T73" fmla="*/ 283 h 310"/>
                  <a:gd name="T74" fmla="*/ 170 w 320"/>
                  <a:gd name="T75" fmla="*/ 146 h 310"/>
                  <a:gd name="T76" fmla="*/ 298 w 320"/>
                  <a:gd name="T77" fmla="*/ 91 h 310"/>
                  <a:gd name="T78" fmla="*/ 298 w 320"/>
                  <a:gd name="T79" fmla="*/ 228 h 310"/>
                  <a:gd name="T80" fmla="*/ 170 w 320"/>
                  <a:gd name="T81" fmla="*/ 283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20" h="310">
                    <a:moveTo>
                      <a:pt x="319" y="71"/>
                    </a:moveTo>
                    <a:cubicBezTo>
                      <a:pt x="319" y="71"/>
                      <a:pt x="319" y="71"/>
                      <a:pt x="318" y="70"/>
                    </a:cubicBezTo>
                    <a:cubicBezTo>
                      <a:pt x="318" y="69"/>
                      <a:pt x="318" y="69"/>
                      <a:pt x="317" y="68"/>
                    </a:cubicBezTo>
                    <a:cubicBezTo>
                      <a:pt x="317" y="68"/>
                      <a:pt x="316" y="67"/>
                      <a:pt x="316" y="67"/>
                    </a:cubicBezTo>
                    <a:cubicBezTo>
                      <a:pt x="315" y="66"/>
                      <a:pt x="314" y="66"/>
                      <a:pt x="313" y="65"/>
                    </a:cubicBezTo>
                    <a:cubicBezTo>
                      <a:pt x="313" y="65"/>
                      <a:pt x="313" y="65"/>
                      <a:pt x="313" y="65"/>
                    </a:cubicBezTo>
                    <a:cubicBezTo>
                      <a:pt x="313" y="65"/>
                      <a:pt x="313" y="65"/>
                      <a:pt x="313" y="65"/>
                    </a:cubicBezTo>
                    <a:cubicBezTo>
                      <a:pt x="164" y="1"/>
                      <a:pt x="164" y="1"/>
                      <a:pt x="164" y="1"/>
                    </a:cubicBezTo>
                    <a:cubicBezTo>
                      <a:pt x="161" y="0"/>
                      <a:pt x="158" y="0"/>
                      <a:pt x="155" y="1"/>
                    </a:cubicBezTo>
                    <a:cubicBezTo>
                      <a:pt x="6" y="65"/>
                      <a:pt x="6" y="65"/>
                      <a:pt x="6" y="65"/>
                    </a:cubicBezTo>
                    <a:cubicBezTo>
                      <a:pt x="2" y="67"/>
                      <a:pt x="0" y="71"/>
                      <a:pt x="0" y="75"/>
                    </a:cubicBezTo>
                    <a:cubicBezTo>
                      <a:pt x="0" y="224"/>
                      <a:pt x="0" y="224"/>
                      <a:pt x="0" y="224"/>
                    </a:cubicBezTo>
                    <a:cubicBezTo>
                      <a:pt x="0" y="228"/>
                      <a:pt x="2" y="232"/>
                      <a:pt x="6" y="234"/>
                    </a:cubicBezTo>
                    <a:cubicBezTo>
                      <a:pt x="155" y="309"/>
                      <a:pt x="155" y="309"/>
                      <a:pt x="155" y="309"/>
                    </a:cubicBezTo>
                    <a:cubicBezTo>
                      <a:pt x="155" y="309"/>
                      <a:pt x="155" y="309"/>
                      <a:pt x="155" y="309"/>
                    </a:cubicBezTo>
                    <a:cubicBezTo>
                      <a:pt x="157" y="309"/>
                      <a:pt x="158" y="310"/>
                      <a:pt x="160" y="310"/>
                    </a:cubicBezTo>
                    <a:cubicBezTo>
                      <a:pt x="160" y="310"/>
                      <a:pt x="160" y="310"/>
                      <a:pt x="160" y="310"/>
                    </a:cubicBezTo>
                    <a:cubicBezTo>
                      <a:pt x="160" y="310"/>
                      <a:pt x="160" y="310"/>
                      <a:pt x="160" y="310"/>
                    </a:cubicBezTo>
                    <a:cubicBezTo>
                      <a:pt x="160" y="310"/>
                      <a:pt x="160" y="310"/>
                      <a:pt x="160" y="310"/>
                    </a:cubicBezTo>
                    <a:cubicBezTo>
                      <a:pt x="160" y="310"/>
                      <a:pt x="160" y="310"/>
                      <a:pt x="160" y="310"/>
                    </a:cubicBezTo>
                    <a:cubicBezTo>
                      <a:pt x="161" y="310"/>
                      <a:pt x="162" y="309"/>
                      <a:pt x="163" y="309"/>
                    </a:cubicBezTo>
                    <a:cubicBezTo>
                      <a:pt x="164" y="309"/>
                      <a:pt x="164" y="309"/>
                      <a:pt x="164" y="309"/>
                    </a:cubicBezTo>
                    <a:cubicBezTo>
                      <a:pt x="313" y="245"/>
                      <a:pt x="313" y="245"/>
                      <a:pt x="313" y="245"/>
                    </a:cubicBezTo>
                    <a:cubicBezTo>
                      <a:pt x="317" y="243"/>
                      <a:pt x="320" y="239"/>
                      <a:pt x="320" y="235"/>
                    </a:cubicBezTo>
                    <a:cubicBezTo>
                      <a:pt x="320" y="75"/>
                      <a:pt x="320" y="75"/>
                      <a:pt x="320" y="75"/>
                    </a:cubicBezTo>
                    <a:cubicBezTo>
                      <a:pt x="320" y="74"/>
                      <a:pt x="319" y="72"/>
                      <a:pt x="319" y="71"/>
                    </a:cubicBezTo>
                    <a:close/>
                    <a:moveTo>
                      <a:pt x="160" y="23"/>
                    </a:moveTo>
                    <a:cubicBezTo>
                      <a:pt x="282" y="75"/>
                      <a:pt x="282" y="75"/>
                      <a:pt x="282" y="75"/>
                    </a:cubicBezTo>
                    <a:cubicBezTo>
                      <a:pt x="160" y="127"/>
                      <a:pt x="160" y="127"/>
                      <a:pt x="160" y="127"/>
                    </a:cubicBezTo>
                    <a:cubicBezTo>
                      <a:pt x="37" y="75"/>
                      <a:pt x="37" y="75"/>
                      <a:pt x="37" y="75"/>
                    </a:cubicBezTo>
                    <a:lnTo>
                      <a:pt x="160" y="23"/>
                    </a:lnTo>
                    <a:close/>
                    <a:moveTo>
                      <a:pt x="21" y="91"/>
                    </a:moveTo>
                    <a:cubicBezTo>
                      <a:pt x="149" y="146"/>
                      <a:pt x="149" y="146"/>
                      <a:pt x="149" y="146"/>
                    </a:cubicBezTo>
                    <a:cubicBezTo>
                      <a:pt x="149" y="282"/>
                      <a:pt x="149" y="282"/>
                      <a:pt x="149" y="282"/>
                    </a:cubicBezTo>
                    <a:cubicBezTo>
                      <a:pt x="21" y="218"/>
                      <a:pt x="21" y="218"/>
                      <a:pt x="21" y="218"/>
                    </a:cubicBezTo>
                    <a:lnTo>
                      <a:pt x="21" y="91"/>
                    </a:lnTo>
                    <a:close/>
                    <a:moveTo>
                      <a:pt x="170" y="283"/>
                    </a:moveTo>
                    <a:cubicBezTo>
                      <a:pt x="170" y="146"/>
                      <a:pt x="170" y="146"/>
                      <a:pt x="170" y="146"/>
                    </a:cubicBezTo>
                    <a:cubicBezTo>
                      <a:pt x="298" y="91"/>
                      <a:pt x="298" y="91"/>
                      <a:pt x="298" y="91"/>
                    </a:cubicBezTo>
                    <a:cubicBezTo>
                      <a:pt x="298" y="228"/>
                      <a:pt x="298" y="228"/>
                      <a:pt x="298" y="228"/>
                    </a:cubicBezTo>
                    <a:lnTo>
                      <a:pt x="170" y="28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Open Sans"/>
                  <a:ea typeface="+mn-ea"/>
                  <a:cs typeface="+mn-cs"/>
                </a:endParaRPr>
              </a:p>
            </p:txBody>
          </p:sp>
          <p:sp>
            <p:nvSpPr>
              <p:cNvPr id="622" name="Freeform 29"/>
              <p:cNvSpPr>
                <a:spLocks noEditPoints="1"/>
              </p:cNvSpPr>
              <p:nvPr/>
            </p:nvSpPr>
            <p:spPr bwMode="auto">
              <a:xfrm>
                <a:off x="6268711" y="2479764"/>
                <a:ext cx="177809" cy="172252"/>
              </a:xfrm>
              <a:custGeom>
                <a:avLst/>
                <a:gdLst>
                  <a:gd name="T0" fmla="*/ 319 w 320"/>
                  <a:gd name="T1" fmla="*/ 71 h 310"/>
                  <a:gd name="T2" fmla="*/ 318 w 320"/>
                  <a:gd name="T3" fmla="*/ 70 h 310"/>
                  <a:gd name="T4" fmla="*/ 317 w 320"/>
                  <a:gd name="T5" fmla="*/ 68 h 310"/>
                  <a:gd name="T6" fmla="*/ 316 w 320"/>
                  <a:gd name="T7" fmla="*/ 67 h 310"/>
                  <a:gd name="T8" fmla="*/ 313 w 320"/>
                  <a:gd name="T9" fmla="*/ 65 h 310"/>
                  <a:gd name="T10" fmla="*/ 313 w 320"/>
                  <a:gd name="T11" fmla="*/ 65 h 310"/>
                  <a:gd name="T12" fmla="*/ 313 w 320"/>
                  <a:gd name="T13" fmla="*/ 65 h 310"/>
                  <a:gd name="T14" fmla="*/ 164 w 320"/>
                  <a:gd name="T15" fmla="*/ 1 h 310"/>
                  <a:gd name="T16" fmla="*/ 155 w 320"/>
                  <a:gd name="T17" fmla="*/ 1 h 310"/>
                  <a:gd name="T18" fmla="*/ 6 w 320"/>
                  <a:gd name="T19" fmla="*/ 65 h 310"/>
                  <a:gd name="T20" fmla="*/ 0 w 320"/>
                  <a:gd name="T21" fmla="*/ 75 h 310"/>
                  <a:gd name="T22" fmla="*/ 0 w 320"/>
                  <a:gd name="T23" fmla="*/ 224 h 310"/>
                  <a:gd name="T24" fmla="*/ 6 w 320"/>
                  <a:gd name="T25" fmla="*/ 234 h 310"/>
                  <a:gd name="T26" fmla="*/ 155 w 320"/>
                  <a:gd name="T27" fmla="*/ 309 h 310"/>
                  <a:gd name="T28" fmla="*/ 155 w 320"/>
                  <a:gd name="T29" fmla="*/ 309 h 310"/>
                  <a:gd name="T30" fmla="*/ 160 w 320"/>
                  <a:gd name="T31" fmla="*/ 310 h 310"/>
                  <a:gd name="T32" fmla="*/ 160 w 320"/>
                  <a:gd name="T33" fmla="*/ 310 h 310"/>
                  <a:gd name="T34" fmla="*/ 160 w 320"/>
                  <a:gd name="T35" fmla="*/ 310 h 310"/>
                  <a:gd name="T36" fmla="*/ 160 w 320"/>
                  <a:gd name="T37" fmla="*/ 310 h 310"/>
                  <a:gd name="T38" fmla="*/ 160 w 320"/>
                  <a:gd name="T39" fmla="*/ 310 h 310"/>
                  <a:gd name="T40" fmla="*/ 163 w 320"/>
                  <a:gd name="T41" fmla="*/ 309 h 310"/>
                  <a:gd name="T42" fmla="*/ 164 w 320"/>
                  <a:gd name="T43" fmla="*/ 309 h 310"/>
                  <a:gd name="T44" fmla="*/ 313 w 320"/>
                  <a:gd name="T45" fmla="*/ 245 h 310"/>
                  <a:gd name="T46" fmla="*/ 320 w 320"/>
                  <a:gd name="T47" fmla="*/ 235 h 310"/>
                  <a:gd name="T48" fmla="*/ 320 w 320"/>
                  <a:gd name="T49" fmla="*/ 75 h 310"/>
                  <a:gd name="T50" fmla="*/ 319 w 320"/>
                  <a:gd name="T51" fmla="*/ 71 h 310"/>
                  <a:gd name="T52" fmla="*/ 160 w 320"/>
                  <a:gd name="T53" fmla="*/ 23 h 310"/>
                  <a:gd name="T54" fmla="*/ 282 w 320"/>
                  <a:gd name="T55" fmla="*/ 75 h 310"/>
                  <a:gd name="T56" fmla="*/ 160 w 320"/>
                  <a:gd name="T57" fmla="*/ 127 h 310"/>
                  <a:gd name="T58" fmla="*/ 37 w 320"/>
                  <a:gd name="T59" fmla="*/ 75 h 310"/>
                  <a:gd name="T60" fmla="*/ 160 w 320"/>
                  <a:gd name="T61" fmla="*/ 23 h 310"/>
                  <a:gd name="T62" fmla="*/ 21 w 320"/>
                  <a:gd name="T63" fmla="*/ 91 h 310"/>
                  <a:gd name="T64" fmla="*/ 149 w 320"/>
                  <a:gd name="T65" fmla="*/ 146 h 310"/>
                  <a:gd name="T66" fmla="*/ 149 w 320"/>
                  <a:gd name="T67" fmla="*/ 282 h 310"/>
                  <a:gd name="T68" fmla="*/ 21 w 320"/>
                  <a:gd name="T69" fmla="*/ 218 h 310"/>
                  <a:gd name="T70" fmla="*/ 21 w 320"/>
                  <a:gd name="T71" fmla="*/ 91 h 310"/>
                  <a:gd name="T72" fmla="*/ 170 w 320"/>
                  <a:gd name="T73" fmla="*/ 283 h 310"/>
                  <a:gd name="T74" fmla="*/ 170 w 320"/>
                  <a:gd name="T75" fmla="*/ 146 h 310"/>
                  <a:gd name="T76" fmla="*/ 298 w 320"/>
                  <a:gd name="T77" fmla="*/ 91 h 310"/>
                  <a:gd name="T78" fmla="*/ 298 w 320"/>
                  <a:gd name="T79" fmla="*/ 228 h 310"/>
                  <a:gd name="T80" fmla="*/ 170 w 320"/>
                  <a:gd name="T81" fmla="*/ 283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20" h="310">
                    <a:moveTo>
                      <a:pt x="319" y="71"/>
                    </a:moveTo>
                    <a:cubicBezTo>
                      <a:pt x="319" y="71"/>
                      <a:pt x="319" y="71"/>
                      <a:pt x="318" y="70"/>
                    </a:cubicBezTo>
                    <a:cubicBezTo>
                      <a:pt x="318" y="69"/>
                      <a:pt x="318" y="69"/>
                      <a:pt x="317" y="68"/>
                    </a:cubicBezTo>
                    <a:cubicBezTo>
                      <a:pt x="317" y="68"/>
                      <a:pt x="316" y="67"/>
                      <a:pt x="316" y="67"/>
                    </a:cubicBezTo>
                    <a:cubicBezTo>
                      <a:pt x="315" y="66"/>
                      <a:pt x="314" y="66"/>
                      <a:pt x="313" y="65"/>
                    </a:cubicBezTo>
                    <a:cubicBezTo>
                      <a:pt x="313" y="65"/>
                      <a:pt x="313" y="65"/>
                      <a:pt x="313" y="65"/>
                    </a:cubicBezTo>
                    <a:cubicBezTo>
                      <a:pt x="313" y="65"/>
                      <a:pt x="313" y="65"/>
                      <a:pt x="313" y="65"/>
                    </a:cubicBezTo>
                    <a:cubicBezTo>
                      <a:pt x="164" y="1"/>
                      <a:pt x="164" y="1"/>
                      <a:pt x="164" y="1"/>
                    </a:cubicBezTo>
                    <a:cubicBezTo>
                      <a:pt x="161" y="0"/>
                      <a:pt x="158" y="0"/>
                      <a:pt x="155" y="1"/>
                    </a:cubicBezTo>
                    <a:cubicBezTo>
                      <a:pt x="6" y="65"/>
                      <a:pt x="6" y="65"/>
                      <a:pt x="6" y="65"/>
                    </a:cubicBezTo>
                    <a:cubicBezTo>
                      <a:pt x="2" y="67"/>
                      <a:pt x="0" y="71"/>
                      <a:pt x="0" y="75"/>
                    </a:cubicBezTo>
                    <a:cubicBezTo>
                      <a:pt x="0" y="224"/>
                      <a:pt x="0" y="224"/>
                      <a:pt x="0" y="224"/>
                    </a:cubicBezTo>
                    <a:cubicBezTo>
                      <a:pt x="0" y="228"/>
                      <a:pt x="2" y="232"/>
                      <a:pt x="6" y="234"/>
                    </a:cubicBezTo>
                    <a:cubicBezTo>
                      <a:pt x="155" y="309"/>
                      <a:pt x="155" y="309"/>
                      <a:pt x="155" y="309"/>
                    </a:cubicBezTo>
                    <a:cubicBezTo>
                      <a:pt x="155" y="309"/>
                      <a:pt x="155" y="309"/>
                      <a:pt x="155" y="309"/>
                    </a:cubicBezTo>
                    <a:cubicBezTo>
                      <a:pt x="157" y="309"/>
                      <a:pt x="158" y="310"/>
                      <a:pt x="160" y="310"/>
                    </a:cubicBezTo>
                    <a:cubicBezTo>
                      <a:pt x="160" y="310"/>
                      <a:pt x="160" y="310"/>
                      <a:pt x="160" y="310"/>
                    </a:cubicBezTo>
                    <a:cubicBezTo>
                      <a:pt x="160" y="310"/>
                      <a:pt x="160" y="310"/>
                      <a:pt x="160" y="310"/>
                    </a:cubicBezTo>
                    <a:cubicBezTo>
                      <a:pt x="160" y="310"/>
                      <a:pt x="160" y="310"/>
                      <a:pt x="160" y="310"/>
                    </a:cubicBezTo>
                    <a:cubicBezTo>
                      <a:pt x="160" y="310"/>
                      <a:pt x="160" y="310"/>
                      <a:pt x="160" y="310"/>
                    </a:cubicBezTo>
                    <a:cubicBezTo>
                      <a:pt x="161" y="310"/>
                      <a:pt x="162" y="309"/>
                      <a:pt x="163" y="309"/>
                    </a:cubicBezTo>
                    <a:cubicBezTo>
                      <a:pt x="164" y="309"/>
                      <a:pt x="164" y="309"/>
                      <a:pt x="164" y="309"/>
                    </a:cubicBezTo>
                    <a:cubicBezTo>
                      <a:pt x="313" y="245"/>
                      <a:pt x="313" y="245"/>
                      <a:pt x="313" y="245"/>
                    </a:cubicBezTo>
                    <a:cubicBezTo>
                      <a:pt x="317" y="243"/>
                      <a:pt x="320" y="239"/>
                      <a:pt x="320" y="235"/>
                    </a:cubicBezTo>
                    <a:cubicBezTo>
                      <a:pt x="320" y="75"/>
                      <a:pt x="320" y="75"/>
                      <a:pt x="320" y="75"/>
                    </a:cubicBezTo>
                    <a:cubicBezTo>
                      <a:pt x="320" y="74"/>
                      <a:pt x="319" y="72"/>
                      <a:pt x="319" y="71"/>
                    </a:cubicBezTo>
                    <a:close/>
                    <a:moveTo>
                      <a:pt x="160" y="23"/>
                    </a:moveTo>
                    <a:cubicBezTo>
                      <a:pt x="282" y="75"/>
                      <a:pt x="282" y="75"/>
                      <a:pt x="282" y="75"/>
                    </a:cubicBezTo>
                    <a:cubicBezTo>
                      <a:pt x="160" y="127"/>
                      <a:pt x="160" y="127"/>
                      <a:pt x="160" y="127"/>
                    </a:cubicBezTo>
                    <a:cubicBezTo>
                      <a:pt x="37" y="75"/>
                      <a:pt x="37" y="75"/>
                      <a:pt x="37" y="75"/>
                    </a:cubicBezTo>
                    <a:lnTo>
                      <a:pt x="160" y="23"/>
                    </a:lnTo>
                    <a:close/>
                    <a:moveTo>
                      <a:pt x="21" y="91"/>
                    </a:moveTo>
                    <a:cubicBezTo>
                      <a:pt x="149" y="146"/>
                      <a:pt x="149" y="146"/>
                      <a:pt x="149" y="146"/>
                    </a:cubicBezTo>
                    <a:cubicBezTo>
                      <a:pt x="149" y="282"/>
                      <a:pt x="149" y="282"/>
                      <a:pt x="149" y="282"/>
                    </a:cubicBezTo>
                    <a:cubicBezTo>
                      <a:pt x="21" y="218"/>
                      <a:pt x="21" y="218"/>
                      <a:pt x="21" y="218"/>
                    </a:cubicBezTo>
                    <a:lnTo>
                      <a:pt x="21" y="91"/>
                    </a:lnTo>
                    <a:close/>
                    <a:moveTo>
                      <a:pt x="170" y="283"/>
                    </a:moveTo>
                    <a:cubicBezTo>
                      <a:pt x="170" y="146"/>
                      <a:pt x="170" y="146"/>
                      <a:pt x="170" y="146"/>
                    </a:cubicBezTo>
                    <a:cubicBezTo>
                      <a:pt x="298" y="91"/>
                      <a:pt x="298" y="91"/>
                      <a:pt x="298" y="91"/>
                    </a:cubicBezTo>
                    <a:cubicBezTo>
                      <a:pt x="298" y="228"/>
                      <a:pt x="298" y="228"/>
                      <a:pt x="298" y="228"/>
                    </a:cubicBezTo>
                    <a:lnTo>
                      <a:pt x="170" y="28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Open Sans"/>
                  <a:ea typeface="+mn-ea"/>
                  <a:cs typeface="+mn-cs"/>
                </a:endParaRPr>
              </a:p>
            </p:txBody>
          </p:sp>
          <p:sp>
            <p:nvSpPr>
              <p:cNvPr id="623" name="Freeform 29"/>
              <p:cNvSpPr>
                <a:spLocks noEditPoints="1"/>
              </p:cNvSpPr>
              <p:nvPr/>
            </p:nvSpPr>
            <p:spPr bwMode="auto">
              <a:xfrm>
                <a:off x="6268711" y="2678857"/>
                <a:ext cx="177809" cy="172252"/>
              </a:xfrm>
              <a:custGeom>
                <a:avLst/>
                <a:gdLst>
                  <a:gd name="T0" fmla="*/ 319 w 320"/>
                  <a:gd name="T1" fmla="*/ 71 h 310"/>
                  <a:gd name="T2" fmla="*/ 318 w 320"/>
                  <a:gd name="T3" fmla="*/ 70 h 310"/>
                  <a:gd name="T4" fmla="*/ 317 w 320"/>
                  <a:gd name="T5" fmla="*/ 68 h 310"/>
                  <a:gd name="T6" fmla="*/ 316 w 320"/>
                  <a:gd name="T7" fmla="*/ 67 h 310"/>
                  <a:gd name="T8" fmla="*/ 313 w 320"/>
                  <a:gd name="T9" fmla="*/ 65 h 310"/>
                  <a:gd name="T10" fmla="*/ 313 w 320"/>
                  <a:gd name="T11" fmla="*/ 65 h 310"/>
                  <a:gd name="T12" fmla="*/ 313 w 320"/>
                  <a:gd name="T13" fmla="*/ 65 h 310"/>
                  <a:gd name="T14" fmla="*/ 164 w 320"/>
                  <a:gd name="T15" fmla="*/ 1 h 310"/>
                  <a:gd name="T16" fmla="*/ 155 w 320"/>
                  <a:gd name="T17" fmla="*/ 1 h 310"/>
                  <a:gd name="T18" fmla="*/ 6 w 320"/>
                  <a:gd name="T19" fmla="*/ 65 h 310"/>
                  <a:gd name="T20" fmla="*/ 0 w 320"/>
                  <a:gd name="T21" fmla="*/ 75 h 310"/>
                  <a:gd name="T22" fmla="*/ 0 w 320"/>
                  <a:gd name="T23" fmla="*/ 224 h 310"/>
                  <a:gd name="T24" fmla="*/ 6 w 320"/>
                  <a:gd name="T25" fmla="*/ 234 h 310"/>
                  <a:gd name="T26" fmla="*/ 155 w 320"/>
                  <a:gd name="T27" fmla="*/ 309 h 310"/>
                  <a:gd name="T28" fmla="*/ 155 w 320"/>
                  <a:gd name="T29" fmla="*/ 309 h 310"/>
                  <a:gd name="T30" fmla="*/ 160 w 320"/>
                  <a:gd name="T31" fmla="*/ 310 h 310"/>
                  <a:gd name="T32" fmla="*/ 160 w 320"/>
                  <a:gd name="T33" fmla="*/ 310 h 310"/>
                  <a:gd name="T34" fmla="*/ 160 w 320"/>
                  <a:gd name="T35" fmla="*/ 310 h 310"/>
                  <a:gd name="T36" fmla="*/ 160 w 320"/>
                  <a:gd name="T37" fmla="*/ 310 h 310"/>
                  <a:gd name="T38" fmla="*/ 160 w 320"/>
                  <a:gd name="T39" fmla="*/ 310 h 310"/>
                  <a:gd name="T40" fmla="*/ 163 w 320"/>
                  <a:gd name="T41" fmla="*/ 309 h 310"/>
                  <a:gd name="T42" fmla="*/ 164 w 320"/>
                  <a:gd name="T43" fmla="*/ 309 h 310"/>
                  <a:gd name="T44" fmla="*/ 313 w 320"/>
                  <a:gd name="T45" fmla="*/ 245 h 310"/>
                  <a:gd name="T46" fmla="*/ 320 w 320"/>
                  <a:gd name="T47" fmla="*/ 235 h 310"/>
                  <a:gd name="T48" fmla="*/ 320 w 320"/>
                  <a:gd name="T49" fmla="*/ 75 h 310"/>
                  <a:gd name="T50" fmla="*/ 319 w 320"/>
                  <a:gd name="T51" fmla="*/ 71 h 310"/>
                  <a:gd name="T52" fmla="*/ 160 w 320"/>
                  <a:gd name="T53" fmla="*/ 23 h 310"/>
                  <a:gd name="T54" fmla="*/ 282 w 320"/>
                  <a:gd name="T55" fmla="*/ 75 h 310"/>
                  <a:gd name="T56" fmla="*/ 160 w 320"/>
                  <a:gd name="T57" fmla="*/ 127 h 310"/>
                  <a:gd name="T58" fmla="*/ 37 w 320"/>
                  <a:gd name="T59" fmla="*/ 75 h 310"/>
                  <a:gd name="T60" fmla="*/ 160 w 320"/>
                  <a:gd name="T61" fmla="*/ 23 h 310"/>
                  <a:gd name="T62" fmla="*/ 21 w 320"/>
                  <a:gd name="T63" fmla="*/ 91 h 310"/>
                  <a:gd name="T64" fmla="*/ 149 w 320"/>
                  <a:gd name="T65" fmla="*/ 146 h 310"/>
                  <a:gd name="T66" fmla="*/ 149 w 320"/>
                  <a:gd name="T67" fmla="*/ 282 h 310"/>
                  <a:gd name="T68" fmla="*/ 21 w 320"/>
                  <a:gd name="T69" fmla="*/ 218 h 310"/>
                  <a:gd name="T70" fmla="*/ 21 w 320"/>
                  <a:gd name="T71" fmla="*/ 91 h 310"/>
                  <a:gd name="T72" fmla="*/ 170 w 320"/>
                  <a:gd name="T73" fmla="*/ 283 h 310"/>
                  <a:gd name="T74" fmla="*/ 170 w 320"/>
                  <a:gd name="T75" fmla="*/ 146 h 310"/>
                  <a:gd name="T76" fmla="*/ 298 w 320"/>
                  <a:gd name="T77" fmla="*/ 91 h 310"/>
                  <a:gd name="T78" fmla="*/ 298 w 320"/>
                  <a:gd name="T79" fmla="*/ 228 h 310"/>
                  <a:gd name="T80" fmla="*/ 170 w 320"/>
                  <a:gd name="T81" fmla="*/ 283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20" h="310">
                    <a:moveTo>
                      <a:pt x="319" y="71"/>
                    </a:moveTo>
                    <a:cubicBezTo>
                      <a:pt x="319" y="71"/>
                      <a:pt x="319" y="71"/>
                      <a:pt x="318" y="70"/>
                    </a:cubicBezTo>
                    <a:cubicBezTo>
                      <a:pt x="318" y="69"/>
                      <a:pt x="318" y="69"/>
                      <a:pt x="317" y="68"/>
                    </a:cubicBezTo>
                    <a:cubicBezTo>
                      <a:pt x="317" y="68"/>
                      <a:pt x="316" y="67"/>
                      <a:pt x="316" y="67"/>
                    </a:cubicBezTo>
                    <a:cubicBezTo>
                      <a:pt x="315" y="66"/>
                      <a:pt x="314" y="66"/>
                      <a:pt x="313" y="65"/>
                    </a:cubicBezTo>
                    <a:cubicBezTo>
                      <a:pt x="313" y="65"/>
                      <a:pt x="313" y="65"/>
                      <a:pt x="313" y="65"/>
                    </a:cubicBezTo>
                    <a:cubicBezTo>
                      <a:pt x="313" y="65"/>
                      <a:pt x="313" y="65"/>
                      <a:pt x="313" y="65"/>
                    </a:cubicBezTo>
                    <a:cubicBezTo>
                      <a:pt x="164" y="1"/>
                      <a:pt x="164" y="1"/>
                      <a:pt x="164" y="1"/>
                    </a:cubicBezTo>
                    <a:cubicBezTo>
                      <a:pt x="161" y="0"/>
                      <a:pt x="158" y="0"/>
                      <a:pt x="155" y="1"/>
                    </a:cubicBezTo>
                    <a:cubicBezTo>
                      <a:pt x="6" y="65"/>
                      <a:pt x="6" y="65"/>
                      <a:pt x="6" y="65"/>
                    </a:cubicBezTo>
                    <a:cubicBezTo>
                      <a:pt x="2" y="67"/>
                      <a:pt x="0" y="71"/>
                      <a:pt x="0" y="75"/>
                    </a:cubicBezTo>
                    <a:cubicBezTo>
                      <a:pt x="0" y="224"/>
                      <a:pt x="0" y="224"/>
                      <a:pt x="0" y="224"/>
                    </a:cubicBezTo>
                    <a:cubicBezTo>
                      <a:pt x="0" y="228"/>
                      <a:pt x="2" y="232"/>
                      <a:pt x="6" y="234"/>
                    </a:cubicBezTo>
                    <a:cubicBezTo>
                      <a:pt x="155" y="309"/>
                      <a:pt x="155" y="309"/>
                      <a:pt x="155" y="309"/>
                    </a:cubicBezTo>
                    <a:cubicBezTo>
                      <a:pt x="155" y="309"/>
                      <a:pt x="155" y="309"/>
                      <a:pt x="155" y="309"/>
                    </a:cubicBezTo>
                    <a:cubicBezTo>
                      <a:pt x="157" y="309"/>
                      <a:pt x="158" y="310"/>
                      <a:pt x="160" y="310"/>
                    </a:cubicBezTo>
                    <a:cubicBezTo>
                      <a:pt x="160" y="310"/>
                      <a:pt x="160" y="310"/>
                      <a:pt x="160" y="310"/>
                    </a:cubicBezTo>
                    <a:cubicBezTo>
                      <a:pt x="160" y="310"/>
                      <a:pt x="160" y="310"/>
                      <a:pt x="160" y="310"/>
                    </a:cubicBezTo>
                    <a:cubicBezTo>
                      <a:pt x="160" y="310"/>
                      <a:pt x="160" y="310"/>
                      <a:pt x="160" y="310"/>
                    </a:cubicBezTo>
                    <a:cubicBezTo>
                      <a:pt x="160" y="310"/>
                      <a:pt x="160" y="310"/>
                      <a:pt x="160" y="310"/>
                    </a:cubicBezTo>
                    <a:cubicBezTo>
                      <a:pt x="161" y="310"/>
                      <a:pt x="162" y="309"/>
                      <a:pt x="163" y="309"/>
                    </a:cubicBezTo>
                    <a:cubicBezTo>
                      <a:pt x="164" y="309"/>
                      <a:pt x="164" y="309"/>
                      <a:pt x="164" y="309"/>
                    </a:cubicBezTo>
                    <a:cubicBezTo>
                      <a:pt x="313" y="245"/>
                      <a:pt x="313" y="245"/>
                      <a:pt x="313" y="245"/>
                    </a:cubicBezTo>
                    <a:cubicBezTo>
                      <a:pt x="317" y="243"/>
                      <a:pt x="320" y="239"/>
                      <a:pt x="320" y="235"/>
                    </a:cubicBezTo>
                    <a:cubicBezTo>
                      <a:pt x="320" y="75"/>
                      <a:pt x="320" y="75"/>
                      <a:pt x="320" y="75"/>
                    </a:cubicBezTo>
                    <a:cubicBezTo>
                      <a:pt x="320" y="74"/>
                      <a:pt x="319" y="72"/>
                      <a:pt x="319" y="71"/>
                    </a:cubicBezTo>
                    <a:close/>
                    <a:moveTo>
                      <a:pt x="160" y="23"/>
                    </a:moveTo>
                    <a:cubicBezTo>
                      <a:pt x="282" y="75"/>
                      <a:pt x="282" y="75"/>
                      <a:pt x="282" y="75"/>
                    </a:cubicBezTo>
                    <a:cubicBezTo>
                      <a:pt x="160" y="127"/>
                      <a:pt x="160" y="127"/>
                      <a:pt x="160" y="127"/>
                    </a:cubicBezTo>
                    <a:cubicBezTo>
                      <a:pt x="37" y="75"/>
                      <a:pt x="37" y="75"/>
                      <a:pt x="37" y="75"/>
                    </a:cubicBezTo>
                    <a:lnTo>
                      <a:pt x="160" y="23"/>
                    </a:lnTo>
                    <a:close/>
                    <a:moveTo>
                      <a:pt x="21" y="91"/>
                    </a:moveTo>
                    <a:cubicBezTo>
                      <a:pt x="149" y="146"/>
                      <a:pt x="149" y="146"/>
                      <a:pt x="149" y="146"/>
                    </a:cubicBezTo>
                    <a:cubicBezTo>
                      <a:pt x="149" y="282"/>
                      <a:pt x="149" y="282"/>
                      <a:pt x="149" y="282"/>
                    </a:cubicBezTo>
                    <a:cubicBezTo>
                      <a:pt x="21" y="218"/>
                      <a:pt x="21" y="218"/>
                      <a:pt x="21" y="218"/>
                    </a:cubicBezTo>
                    <a:lnTo>
                      <a:pt x="21" y="91"/>
                    </a:lnTo>
                    <a:close/>
                    <a:moveTo>
                      <a:pt x="170" y="283"/>
                    </a:moveTo>
                    <a:cubicBezTo>
                      <a:pt x="170" y="146"/>
                      <a:pt x="170" y="146"/>
                      <a:pt x="170" y="146"/>
                    </a:cubicBezTo>
                    <a:cubicBezTo>
                      <a:pt x="298" y="91"/>
                      <a:pt x="298" y="91"/>
                      <a:pt x="298" y="91"/>
                    </a:cubicBezTo>
                    <a:cubicBezTo>
                      <a:pt x="298" y="228"/>
                      <a:pt x="298" y="228"/>
                      <a:pt x="298" y="228"/>
                    </a:cubicBezTo>
                    <a:lnTo>
                      <a:pt x="170" y="28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Open Sans"/>
                  <a:ea typeface="+mn-ea"/>
                  <a:cs typeface="+mn-cs"/>
                </a:endParaRPr>
              </a:p>
            </p:txBody>
          </p:sp>
          <p:sp>
            <p:nvSpPr>
              <p:cNvPr id="624" name="Freeform 29"/>
              <p:cNvSpPr>
                <a:spLocks noEditPoints="1"/>
              </p:cNvSpPr>
              <p:nvPr/>
            </p:nvSpPr>
            <p:spPr bwMode="auto">
              <a:xfrm>
                <a:off x="6268711" y="2877950"/>
                <a:ext cx="177809" cy="172252"/>
              </a:xfrm>
              <a:custGeom>
                <a:avLst/>
                <a:gdLst>
                  <a:gd name="T0" fmla="*/ 319 w 320"/>
                  <a:gd name="T1" fmla="*/ 71 h 310"/>
                  <a:gd name="T2" fmla="*/ 318 w 320"/>
                  <a:gd name="T3" fmla="*/ 70 h 310"/>
                  <a:gd name="T4" fmla="*/ 317 w 320"/>
                  <a:gd name="T5" fmla="*/ 68 h 310"/>
                  <a:gd name="T6" fmla="*/ 316 w 320"/>
                  <a:gd name="T7" fmla="*/ 67 h 310"/>
                  <a:gd name="T8" fmla="*/ 313 w 320"/>
                  <a:gd name="T9" fmla="*/ 65 h 310"/>
                  <a:gd name="T10" fmla="*/ 313 w 320"/>
                  <a:gd name="T11" fmla="*/ 65 h 310"/>
                  <a:gd name="T12" fmla="*/ 313 w 320"/>
                  <a:gd name="T13" fmla="*/ 65 h 310"/>
                  <a:gd name="T14" fmla="*/ 164 w 320"/>
                  <a:gd name="T15" fmla="*/ 1 h 310"/>
                  <a:gd name="T16" fmla="*/ 155 w 320"/>
                  <a:gd name="T17" fmla="*/ 1 h 310"/>
                  <a:gd name="T18" fmla="*/ 6 w 320"/>
                  <a:gd name="T19" fmla="*/ 65 h 310"/>
                  <a:gd name="T20" fmla="*/ 0 w 320"/>
                  <a:gd name="T21" fmla="*/ 75 h 310"/>
                  <a:gd name="T22" fmla="*/ 0 w 320"/>
                  <a:gd name="T23" fmla="*/ 224 h 310"/>
                  <a:gd name="T24" fmla="*/ 6 w 320"/>
                  <a:gd name="T25" fmla="*/ 234 h 310"/>
                  <a:gd name="T26" fmla="*/ 155 w 320"/>
                  <a:gd name="T27" fmla="*/ 309 h 310"/>
                  <a:gd name="T28" fmla="*/ 155 w 320"/>
                  <a:gd name="T29" fmla="*/ 309 h 310"/>
                  <a:gd name="T30" fmla="*/ 160 w 320"/>
                  <a:gd name="T31" fmla="*/ 310 h 310"/>
                  <a:gd name="T32" fmla="*/ 160 w 320"/>
                  <a:gd name="T33" fmla="*/ 310 h 310"/>
                  <a:gd name="T34" fmla="*/ 160 w 320"/>
                  <a:gd name="T35" fmla="*/ 310 h 310"/>
                  <a:gd name="T36" fmla="*/ 160 w 320"/>
                  <a:gd name="T37" fmla="*/ 310 h 310"/>
                  <a:gd name="T38" fmla="*/ 160 w 320"/>
                  <a:gd name="T39" fmla="*/ 310 h 310"/>
                  <a:gd name="T40" fmla="*/ 163 w 320"/>
                  <a:gd name="T41" fmla="*/ 309 h 310"/>
                  <a:gd name="T42" fmla="*/ 164 w 320"/>
                  <a:gd name="T43" fmla="*/ 309 h 310"/>
                  <a:gd name="T44" fmla="*/ 313 w 320"/>
                  <a:gd name="T45" fmla="*/ 245 h 310"/>
                  <a:gd name="T46" fmla="*/ 320 w 320"/>
                  <a:gd name="T47" fmla="*/ 235 h 310"/>
                  <a:gd name="T48" fmla="*/ 320 w 320"/>
                  <a:gd name="T49" fmla="*/ 75 h 310"/>
                  <a:gd name="T50" fmla="*/ 319 w 320"/>
                  <a:gd name="T51" fmla="*/ 71 h 310"/>
                  <a:gd name="T52" fmla="*/ 160 w 320"/>
                  <a:gd name="T53" fmla="*/ 23 h 310"/>
                  <a:gd name="T54" fmla="*/ 282 w 320"/>
                  <a:gd name="T55" fmla="*/ 75 h 310"/>
                  <a:gd name="T56" fmla="*/ 160 w 320"/>
                  <a:gd name="T57" fmla="*/ 127 h 310"/>
                  <a:gd name="T58" fmla="*/ 37 w 320"/>
                  <a:gd name="T59" fmla="*/ 75 h 310"/>
                  <a:gd name="T60" fmla="*/ 160 w 320"/>
                  <a:gd name="T61" fmla="*/ 23 h 310"/>
                  <a:gd name="T62" fmla="*/ 21 w 320"/>
                  <a:gd name="T63" fmla="*/ 91 h 310"/>
                  <a:gd name="T64" fmla="*/ 149 w 320"/>
                  <a:gd name="T65" fmla="*/ 146 h 310"/>
                  <a:gd name="T66" fmla="*/ 149 w 320"/>
                  <a:gd name="T67" fmla="*/ 282 h 310"/>
                  <a:gd name="T68" fmla="*/ 21 w 320"/>
                  <a:gd name="T69" fmla="*/ 218 h 310"/>
                  <a:gd name="T70" fmla="*/ 21 w 320"/>
                  <a:gd name="T71" fmla="*/ 91 h 310"/>
                  <a:gd name="T72" fmla="*/ 170 w 320"/>
                  <a:gd name="T73" fmla="*/ 283 h 310"/>
                  <a:gd name="T74" fmla="*/ 170 w 320"/>
                  <a:gd name="T75" fmla="*/ 146 h 310"/>
                  <a:gd name="T76" fmla="*/ 298 w 320"/>
                  <a:gd name="T77" fmla="*/ 91 h 310"/>
                  <a:gd name="T78" fmla="*/ 298 w 320"/>
                  <a:gd name="T79" fmla="*/ 228 h 310"/>
                  <a:gd name="T80" fmla="*/ 170 w 320"/>
                  <a:gd name="T81" fmla="*/ 283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20" h="310">
                    <a:moveTo>
                      <a:pt x="319" y="71"/>
                    </a:moveTo>
                    <a:cubicBezTo>
                      <a:pt x="319" y="71"/>
                      <a:pt x="319" y="71"/>
                      <a:pt x="318" y="70"/>
                    </a:cubicBezTo>
                    <a:cubicBezTo>
                      <a:pt x="318" y="69"/>
                      <a:pt x="318" y="69"/>
                      <a:pt x="317" y="68"/>
                    </a:cubicBezTo>
                    <a:cubicBezTo>
                      <a:pt x="317" y="68"/>
                      <a:pt x="316" y="67"/>
                      <a:pt x="316" y="67"/>
                    </a:cubicBezTo>
                    <a:cubicBezTo>
                      <a:pt x="315" y="66"/>
                      <a:pt x="314" y="66"/>
                      <a:pt x="313" y="65"/>
                    </a:cubicBezTo>
                    <a:cubicBezTo>
                      <a:pt x="313" y="65"/>
                      <a:pt x="313" y="65"/>
                      <a:pt x="313" y="65"/>
                    </a:cubicBezTo>
                    <a:cubicBezTo>
                      <a:pt x="313" y="65"/>
                      <a:pt x="313" y="65"/>
                      <a:pt x="313" y="65"/>
                    </a:cubicBezTo>
                    <a:cubicBezTo>
                      <a:pt x="164" y="1"/>
                      <a:pt x="164" y="1"/>
                      <a:pt x="164" y="1"/>
                    </a:cubicBezTo>
                    <a:cubicBezTo>
                      <a:pt x="161" y="0"/>
                      <a:pt x="158" y="0"/>
                      <a:pt x="155" y="1"/>
                    </a:cubicBezTo>
                    <a:cubicBezTo>
                      <a:pt x="6" y="65"/>
                      <a:pt x="6" y="65"/>
                      <a:pt x="6" y="65"/>
                    </a:cubicBezTo>
                    <a:cubicBezTo>
                      <a:pt x="2" y="67"/>
                      <a:pt x="0" y="71"/>
                      <a:pt x="0" y="75"/>
                    </a:cubicBezTo>
                    <a:cubicBezTo>
                      <a:pt x="0" y="224"/>
                      <a:pt x="0" y="224"/>
                      <a:pt x="0" y="224"/>
                    </a:cubicBezTo>
                    <a:cubicBezTo>
                      <a:pt x="0" y="228"/>
                      <a:pt x="2" y="232"/>
                      <a:pt x="6" y="234"/>
                    </a:cubicBezTo>
                    <a:cubicBezTo>
                      <a:pt x="155" y="309"/>
                      <a:pt x="155" y="309"/>
                      <a:pt x="155" y="309"/>
                    </a:cubicBezTo>
                    <a:cubicBezTo>
                      <a:pt x="155" y="309"/>
                      <a:pt x="155" y="309"/>
                      <a:pt x="155" y="309"/>
                    </a:cubicBezTo>
                    <a:cubicBezTo>
                      <a:pt x="157" y="309"/>
                      <a:pt x="158" y="310"/>
                      <a:pt x="160" y="310"/>
                    </a:cubicBezTo>
                    <a:cubicBezTo>
                      <a:pt x="160" y="310"/>
                      <a:pt x="160" y="310"/>
                      <a:pt x="160" y="310"/>
                    </a:cubicBezTo>
                    <a:cubicBezTo>
                      <a:pt x="160" y="310"/>
                      <a:pt x="160" y="310"/>
                      <a:pt x="160" y="310"/>
                    </a:cubicBezTo>
                    <a:cubicBezTo>
                      <a:pt x="160" y="310"/>
                      <a:pt x="160" y="310"/>
                      <a:pt x="160" y="310"/>
                    </a:cubicBezTo>
                    <a:cubicBezTo>
                      <a:pt x="160" y="310"/>
                      <a:pt x="160" y="310"/>
                      <a:pt x="160" y="310"/>
                    </a:cubicBezTo>
                    <a:cubicBezTo>
                      <a:pt x="161" y="310"/>
                      <a:pt x="162" y="309"/>
                      <a:pt x="163" y="309"/>
                    </a:cubicBezTo>
                    <a:cubicBezTo>
                      <a:pt x="164" y="309"/>
                      <a:pt x="164" y="309"/>
                      <a:pt x="164" y="309"/>
                    </a:cubicBezTo>
                    <a:cubicBezTo>
                      <a:pt x="313" y="245"/>
                      <a:pt x="313" y="245"/>
                      <a:pt x="313" y="245"/>
                    </a:cubicBezTo>
                    <a:cubicBezTo>
                      <a:pt x="317" y="243"/>
                      <a:pt x="320" y="239"/>
                      <a:pt x="320" y="235"/>
                    </a:cubicBezTo>
                    <a:cubicBezTo>
                      <a:pt x="320" y="75"/>
                      <a:pt x="320" y="75"/>
                      <a:pt x="320" y="75"/>
                    </a:cubicBezTo>
                    <a:cubicBezTo>
                      <a:pt x="320" y="74"/>
                      <a:pt x="319" y="72"/>
                      <a:pt x="319" y="71"/>
                    </a:cubicBezTo>
                    <a:close/>
                    <a:moveTo>
                      <a:pt x="160" y="23"/>
                    </a:moveTo>
                    <a:cubicBezTo>
                      <a:pt x="282" y="75"/>
                      <a:pt x="282" y="75"/>
                      <a:pt x="282" y="75"/>
                    </a:cubicBezTo>
                    <a:cubicBezTo>
                      <a:pt x="160" y="127"/>
                      <a:pt x="160" y="127"/>
                      <a:pt x="160" y="127"/>
                    </a:cubicBezTo>
                    <a:cubicBezTo>
                      <a:pt x="37" y="75"/>
                      <a:pt x="37" y="75"/>
                      <a:pt x="37" y="75"/>
                    </a:cubicBezTo>
                    <a:lnTo>
                      <a:pt x="160" y="23"/>
                    </a:lnTo>
                    <a:close/>
                    <a:moveTo>
                      <a:pt x="21" y="91"/>
                    </a:moveTo>
                    <a:cubicBezTo>
                      <a:pt x="149" y="146"/>
                      <a:pt x="149" y="146"/>
                      <a:pt x="149" y="146"/>
                    </a:cubicBezTo>
                    <a:cubicBezTo>
                      <a:pt x="149" y="282"/>
                      <a:pt x="149" y="282"/>
                      <a:pt x="149" y="282"/>
                    </a:cubicBezTo>
                    <a:cubicBezTo>
                      <a:pt x="21" y="218"/>
                      <a:pt x="21" y="218"/>
                      <a:pt x="21" y="218"/>
                    </a:cubicBezTo>
                    <a:lnTo>
                      <a:pt x="21" y="91"/>
                    </a:lnTo>
                    <a:close/>
                    <a:moveTo>
                      <a:pt x="170" y="283"/>
                    </a:moveTo>
                    <a:cubicBezTo>
                      <a:pt x="170" y="146"/>
                      <a:pt x="170" y="146"/>
                      <a:pt x="170" y="146"/>
                    </a:cubicBezTo>
                    <a:cubicBezTo>
                      <a:pt x="298" y="91"/>
                      <a:pt x="298" y="91"/>
                      <a:pt x="298" y="91"/>
                    </a:cubicBezTo>
                    <a:cubicBezTo>
                      <a:pt x="298" y="228"/>
                      <a:pt x="298" y="228"/>
                      <a:pt x="298" y="228"/>
                    </a:cubicBezTo>
                    <a:lnTo>
                      <a:pt x="170" y="28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Open Sans"/>
                  <a:ea typeface="+mn-ea"/>
                  <a:cs typeface="+mn-cs"/>
                </a:endParaRPr>
              </a:p>
            </p:txBody>
          </p:sp>
          <p:sp>
            <p:nvSpPr>
              <p:cNvPr id="625" name="Freeform 29"/>
              <p:cNvSpPr>
                <a:spLocks noEditPoints="1"/>
              </p:cNvSpPr>
              <p:nvPr/>
            </p:nvSpPr>
            <p:spPr bwMode="auto">
              <a:xfrm>
                <a:off x="6268711" y="3077043"/>
                <a:ext cx="177809" cy="172252"/>
              </a:xfrm>
              <a:custGeom>
                <a:avLst/>
                <a:gdLst>
                  <a:gd name="T0" fmla="*/ 319 w 320"/>
                  <a:gd name="T1" fmla="*/ 71 h 310"/>
                  <a:gd name="T2" fmla="*/ 318 w 320"/>
                  <a:gd name="T3" fmla="*/ 70 h 310"/>
                  <a:gd name="T4" fmla="*/ 317 w 320"/>
                  <a:gd name="T5" fmla="*/ 68 h 310"/>
                  <a:gd name="T6" fmla="*/ 316 w 320"/>
                  <a:gd name="T7" fmla="*/ 67 h 310"/>
                  <a:gd name="T8" fmla="*/ 313 w 320"/>
                  <a:gd name="T9" fmla="*/ 65 h 310"/>
                  <a:gd name="T10" fmla="*/ 313 w 320"/>
                  <a:gd name="T11" fmla="*/ 65 h 310"/>
                  <a:gd name="T12" fmla="*/ 313 w 320"/>
                  <a:gd name="T13" fmla="*/ 65 h 310"/>
                  <a:gd name="T14" fmla="*/ 164 w 320"/>
                  <a:gd name="T15" fmla="*/ 1 h 310"/>
                  <a:gd name="T16" fmla="*/ 155 w 320"/>
                  <a:gd name="T17" fmla="*/ 1 h 310"/>
                  <a:gd name="T18" fmla="*/ 6 w 320"/>
                  <a:gd name="T19" fmla="*/ 65 h 310"/>
                  <a:gd name="T20" fmla="*/ 0 w 320"/>
                  <a:gd name="T21" fmla="*/ 75 h 310"/>
                  <a:gd name="T22" fmla="*/ 0 w 320"/>
                  <a:gd name="T23" fmla="*/ 224 h 310"/>
                  <a:gd name="T24" fmla="*/ 6 w 320"/>
                  <a:gd name="T25" fmla="*/ 234 h 310"/>
                  <a:gd name="T26" fmla="*/ 155 w 320"/>
                  <a:gd name="T27" fmla="*/ 309 h 310"/>
                  <a:gd name="T28" fmla="*/ 155 w 320"/>
                  <a:gd name="T29" fmla="*/ 309 h 310"/>
                  <a:gd name="T30" fmla="*/ 160 w 320"/>
                  <a:gd name="T31" fmla="*/ 310 h 310"/>
                  <a:gd name="T32" fmla="*/ 160 w 320"/>
                  <a:gd name="T33" fmla="*/ 310 h 310"/>
                  <a:gd name="T34" fmla="*/ 160 w 320"/>
                  <a:gd name="T35" fmla="*/ 310 h 310"/>
                  <a:gd name="T36" fmla="*/ 160 w 320"/>
                  <a:gd name="T37" fmla="*/ 310 h 310"/>
                  <a:gd name="T38" fmla="*/ 160 w 320"/>
                  <a:gd name="T39" fmla="*/ 310 h 310"/>
                  <a:gd name="T40" fmla="*/ 163 w 320"/>
                  <a:gd name="T41" fmla="*/ 309 h 310"/>
                  <a:gd name="T42" fmla="*/ 164 w 320"/>
                  <a:gd name="T43" fmla="*/ 309 h 310"/>
                  <a:gd name="T44" fmla="*/ 313 w 320"/>
                  <a:gd name="T45" fmla="*/ 245 h 310"/>
                  <a:gd name="T46" fmla="*/ 320 w 320"/>
                  <a:gd name="T47" fmla="*/ 235 h 310"/>
                  <a:gd name="T48" fmla="*/ 320 w 320"/>
                  <a:gd name="T49" fmla="*/ 75 h 310"/>
                  <a:gd name="T50" fmla="*/ 319 w 320"/>
                  <a:gd name="T51" fmla="*/ 71 h 310"/>
                  <a:gd name="T52" fmla="*/ 160 w 320"/>
                  <a:gd name="T53" fmla="*/ 23 h 310"/>
                  <a:gd name="T54" fmla="*/ 282 w 320"/>
                  <a:gd name="T55" fmla="*/ 75 h 310"/>
                  <a:gd name="T56" fmla="*/ 160 w 320"/>
                  <a:gd name="T57" fmla="*/ 127 h 310"/>
                  <a:gd name="T58" fmla="*/ 37 w 320"/>
                  <a:gd name="T59" fmla="*/ 75 h 310"/>
                  <a:gd name="T60" fmla="*/ 160 w 320"/>
                  <a:gd name="T61" fmla="*/ 23 h 310"/>
                  <a:gd name="T62" fmla="*/ 21 w 320"/>
                  <a:gd name="T63" fmla="*/ 91 h 310"/>
                  <a:gd name="T64" fmla="*/ 149 w 320"/>
                  <a:gd name="T65" fmla="*/ 146 h 310"/>
                  <a:gd name="T66" fmla="*/ 149 w 320"/>
                  <a:gd name="T67" fmla="*/ 282 h 310"/>
                  <a:gd name="T68" fmla="*/ 21 w 320"/>
                  <a:gd name="T69" fmla="*/ 218 h 310"/>
                  <a:gd name="T70" fmla="*/ 21 w 320"/>
                  <a:gd name="T71" fmla="*/ 91 h 310"/>
                  <a:gd name="T72" fmla="*/ 170 w 320"/>
                  <a:gd name="T73" fmla="*/ 283 h 310"/>
                  <a:gd name="T74" fmla="*/ 170 w 320"/>
                  <a:gd name="T75" fmla="*/ 146 h 310"/>
                  <a:gd name="T76" fmla="*/ 298 w 320"/>
                  <a:gd name="T77" fmla="*/ 91 h 310"/>
                  <a:gd name="T78" fmla="*/ 298 w 320"/>
                  <a:gd name="T79" fmla="*/ 228 h 310"/>
                  <a:gd name="T80" fmla="*/ 170 w 320"/>
                  <a:gd name="T81" fmla="*/ 283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20" h="310">
                    <a:moveTo>
                      <a:pt x="319" y="71"/>
                    </a:moveTo>
                    <a:cubicBezTo>
                      <a:pt x="319" y="71"/>
                      <a:pt x="319" y="71"/>
                      <a:pt x="318" y="70"/>
                    </a:cubicBezTo>
                    <a:cubicBezTo>
                      <a:pt x="318" y="69"/>
                      <a:pt x="318" y="69"/>
                      <a:pt x="317" y="68"/>
                    </a:cubicBezTo>
                    <a:cubicBezTo>
                      <a:pt x="317" y="68"/>
                      <a:pt x="316" y="67"/>
                      <a:pt x="316" y="67"/>
                    </a:cubicBezTo>
                    <a:cubicBezTo>
                      <a:pt x="315" y="66"/>
                      <a:pt x="314" y="66"/>
                      <a:pt x="313" y="65"/>
                    </a:cubicBezTo>
                    <a:cubicBezTo>
                      <a:pt x="313" y="65"/>
                      <a:pt x="313" y="65"/>
                      <a:pt x="313" y="65"/>
                    </a:cubicBezTo>
                    <a:cubicBezTo>
                      <a:pt x="313" y="65"/>
                      <a:pt x="313" y="65"/>
                      <a:pt x="313" y="65"/>
                    </a:cubicBezTo>
                    <a:cubicBezTo>
                      <a:pt x="164" y="1"/>
                      <a:pt x="164" y="1"/>
                      <a:pt x="164" y="1"/>
                    </a:cubicBezTo>
                    <a:cubicBezTo>
                      <a:pt x="161" y="0"/>
                      <a:pt x="158" y="0"/>
                      <a:pt x="155" y="1"/>
                    </a:cubicBezTo>
                    <a:cubicBezTo>
                      <a:pt x="6" y="65"/>
                      <a:pt x="6" y="65"/>
                      <a:pt x="6" y="65"/>
                    </a:cubicBezTo>
                    <a:cubicBezTo>
                      <a:pt x="2" y="67"/>
                      <a:pt x="0" y="71"/>
                      <a:pt x="0" y="75"/>
                    </a:cubicBezTo>
                    <a:cubicBezTo>
                      <a:pt x="0" y="224"/>
                      <a:pt x="0" y="224"/>
                      <a:pt x="0" y="224"/>
                    </a:cubicBezTo>
                    <a:cubicBezTo>
                      <a:pt x="0" y="228"/>
                      <a:pt x="2" y="232"/>
                      <a:pt x="6" y="234"/>
                    </a:cubicBezTo>
                    <a:cubicBezTo>
                      <a:pt x="155" y="309"/>
                      <a:pt x="155" y="309"/>
                      <a:pt x="155" y="309"/>
                    </a:cubicBezTo>
                    <a:cubicBezTo>
                      <a:pt x="155" y="309"/>
                      <a:pt x="155" y="309"/>
                      <a:pt x="155" y="309"/>
                    </a:cubicBezTo>
                    <a:cubicBezTo>
                      <a:pt x="157" y="309"/>
                      <a:pt x="158" y="310"/>
                      <a:pt x="160" y="310"/>
                    </a:cubicBezTo>
                    <a:cubicBezTo>
                      <a:pt x="160" y="310"/>
                      <a:pt x="160" y="310"/>
                      <a:pt x="160" y="310"/>
                    </a:cubicBezTo>
                    <a:cubicBezTo>
                      <a:pt x="160" y="310"/>
                      <a:pt x="160" y="310"/>
                      <a:pt x="160" y="310"/>
                    </a:cubicBezTo>
                    <a:cubicBezTo>
                      <a:pt x="160" y="310"/>
                      <a:pt x="160" y="310"/>
                      <a:pt x="160" y="310"/>
                    </a:cubicBezTo>
                    <a:cubicBezTo>
                      <a:pt x="160" y="310"/>
                      <a:pt x="160" y="310"/>
                      <a:pt x="160" y="310"/>
                    </a:cubicBezTo>
                    <a:cubicBezTo>
                      <a:pt x="161" y="310"/>
                      <a:pt x="162" y="309"/>
                      <a:pt x="163" y="309"/>
                    </a:cubicBezTo>
                    <a:cubicBezTo>
                      <a:pt x="164" y="309"/>
                      <a:pt x="164" y="309"/>
                      <a:pt x="164" y="309"/>
                    </a:cubicBezTo>
                    <a:cubicBezTo>
                      <a:pt x="313" y="245"/>
                      <a:pt x="313" y="245"/>
                      <a:pt x="313" y="245"/>
                    </a:cubicBezTo>
                    <a:cubicBezTo>
                      <a:pt x="317" y="243"/>
                      <a:pt x="320" y="239"/>
                      <a:pt x="320" y="235"/>
                    </a:cubicBezTo>
                    <a:cubicBezTo>
                      <a:pt x="320" y="75"/>
                      <a:pt x="320" y="75"/>
                      <a:pt x="320" y="75"/>
                    </a:cubicBezTo>
                    <a:cubicBezTo>
                      <a:pt x="320" y="74"/>
                      <a:pt x="319" y="72"/>
                      <a:pt x="319" y="71"/>
                    </a:cubicBezTo>
                    <a:close/>
                    <a:moveTo>
                      <a:pt x="160" y="23"/>
                    </a:moveTo>
                    <a:cubicBezTo>
                      <a:pt x="282" y="75"/>
                      <a:pt x="282" y="75"/>
                      <a:pt x="282" y="75"/>
                    </a:cubicBezTo>
                    <a:cubicBezTo>
                      <a:pt x="160" y="127"/>
                      <a:pt x="160" y="127"/>
                      <a:pt x="160" y="127"/>
                    </a:cubicBezTo>
                    <a:cubicBezTo>
                      <a:pt x="37" y="75"/>
                      <a:pt x="37" y="75"/>
                      <a:pt x="37" y="75"/>
                    </a:cubicBezTo>
                    <a:lnTo>
                      <a:pt x="160" y="23"/>
                    </a:lnTo>
                    <a:close/>
                    <a:moveTo>
                      <a:pt x="21" y="91"/>
                    </a:moveTo>
                    <a:cubicBezTo>
                      <a:pt x="149" y="146"/>
                      <a:pt x="149" y="146"/>
                      <a:pt x="149" y="146"/>
                    </a:cubicBezTo>
                    <a:cubicBezTo>
                      <a:pt x="149" y="282"/>
                      <a:pt x="149" y="282"/>
                      <a:pt x="149" y="282"/>
                    </a:cubicBezTo>
                    <a:cubicBezTo>
                      <a:pt x="21" y="218"/>
                      <a:pt x="21" y="218"/>
                      <a:pt x="21" y="218"/>
                    </a:cubicBezTo>
                    <a:lnTo>
                      <a:pt x="21" y="91"/>
                    </a:lnTo>
                    <a:close/>
                    <a:moveTo>
                      <a:pt x="170" y="283"/>
                    </a:moveTo>
                    <a:cubicBezTo>
                      <a:pt x="170" y="146"/>
                      <a:pt x="170" y="146"/>
                      <a:pt x="170" y="146"/>
                    </a:cubicBezTo>
                    <a:cubicBezTo>
                      <a:pt x="298" y="91"/>
                      <a:pt x="298" y="91"/>
                      <a:pt x="298" y="91"/>
                    </a:cubicBezTo>
                    <a:cubicBezTo>
                      <a:pt x="298" y="228"/>
                      <a:pt x="298" y="228"/>
                      <a:pt x="298" y="228"/>
                    </a:cubicBezTo>
                    <a:lnTo>
                      <a:pt x="170" y="28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Open Sans"/>
                  <a:ea typeface="+mn-ea"/>
                  <a:cs typeface="+mn-cs"/>
                </a:endParaRPr>
              </a:p>
            </p:txBody>
          </p:sp>
          <p:sp>
            <p:nvSpPr>
              <p:cNvPr id="626" name="Freeform 29"/>
              <p:cNvSpPr>
                <a:spLocks noEditPoints="1"/>
              </p:cNvSpPr>
              <p:nvPr/>
            </p:nvSpPr>
            <p:spPr bwMode="auto">
              <a:xfrm>
                <a:off x="6268711" y="3276136"/>
                <a:ext cx="177809" cy="172252"/>
              </a:xfrm>
              <a:custGeom>
                <a:avLst/>
                <a:gdLst>
                  <a:gd name="T0" fmla="*/ 319 w 320"/>
                  <a:gd name="T1" fmla="*/ 71 h 310"/>
                  <a:gd name="T2" fmla="*/ 318 w 320"/>
                  <a:gd name="T3" fmla="*/ 70 h 310"/>
                  <a:gd name="T4" fmla="*/ 317 w 320"/>
                  <a:gd name="T5" fmla="*/ 68 h 310"/>
                  <a:gd name="T6" fmla="*/ 316 w 320"/>
                  <a:gd name="T7" fmla="*/ 67 h 310"/>
                  <a:gd name="T8" fmla="*/ 313 w 320"/>
                  <a:gd name="T9" fmla="*/ 65 h 310"/>
                  <a:gd name="T10" fmla="*/ 313 w 320"/>
                  <a:gd name="T11" fmla="*/ 65 h 310"/>
                  <a:gd name="T12" fmla="*/ 313 w 320"/>
                  <a:gd name="T13" fmla="*/ 65 h 310"/>
                  <a:gd name="T14" fmla="*/ 164 w 320"/>
                  <a:gd name="T15" fmla="*/ 1 h 310"/>
                  <a:gd name="T16" fmla="*/ 155 w 320"/>
                  <a:gd name="T17" fmla="*/ 1 h 310"/>
                  <a:gd name="T18" fmla="*/ 6 w 320"/>
                  <a:gd name="T19" fmla="*/ 65 h 310"/>
                  <a:gd name="T20" fmla="*/ 0 w 320"/>
                  <a:gd name="T21" fmla="*/ 75 h 310"/>
                  <a:gd name="T22" fmla="*/ 0 w 320"/>
                  <a:gd name="T23" fmla="*/ 224 h 310"/>
                  <a:gd name="T24" fmla="*/ 6 w 320"/>
                  <a:gd name="T25" fmla="*/ 234 h 310"/>
                  <a:gd name="T26" fmla="*/ 155 w 320"/>
                  <a:gd name="T27" fmla="*/ 309 h 310"/>
                  <a:gd name="T28" fmla="*/ 155 w 320"/>
                  <a:gd name="T29" fmla="*/ 309 h 310"/>
                  <a:gd name="T30" fmla="*/ 160 w 320"/>
                  <a:gd name="T31" fmla="*/ 310 h 310"/>
                  <a:gd name="T32" fmla="*/ 160 w 320"/>
                  <a:gd name="T33" fmla="*/ 310 h 310"/>
                  <a:gd name="T34" fmla="*/ 160 w 320"/>
                  <a:gd name="T35" fmla="*/ 310 h 310"/>
                  <a:gd name="T36" fmla="*/ 160 w 320"/>
                  <a:gd name="T37" fmla="*/ 310 h 310"/>
                  <a:gd name="T38" fmla="*/ 160 w 320"/>
                  <a:gd name="T39" fmla="*/ 310 h 310"/>
                  <a:gd name="T40" fmla="*/ 163 w 320"/>
                  <a:gd name="T41" fmla="*/ 309 h 310"/>
                  <a:gd name="T42" fmla="*/ 164 w 320"/>
                  <a:gd name="T43" fmla="*/ 309 h 310"/>
                  <a:gd name="T44" fmla="*/ 313 w 320"/>
                  <a:gd name="T45" fmla="*/ 245 h 310"/>
                  <a:gd name="T46" fmla="*/ 320 w 320"/>
                  <a:gd name="T47" fmla="*/ 235 h 310"/>
                  <a:gd name="T48" fmla="*/ 320 w 320"/>
                  <a:gd name="T49" fmla="*/ 75 h 310"/>
                  <a:gd name="T50" fmla="*/ 319 w 320"/>
                  <a:gd name="T51" fmla="*/ 71 h 310"/>
                  <a:gd name="T52" fmla="*/ 160 w 320"/>
                  <a:gd name="T53" fmla="*/ 23 h 310"/>
                  <a:gd name="T54" fmla="*/ 282 w 320"/>
                  <a:gd name="T55" fmla="*/ 75 h 310"/>
                  <a:gd name="T56" fmla="*/ 160 w 320"/>
                  <a:gd name="T57" fmla="*/ 127 h 310"/>
                  <a:gd name="T58" fmla="*/ 37 w 320"/>
                  <a:gd name="T59" fmla="*/ 75 h 310"/>
                  <a:gd name="T60" fmla="*/ 160 w 320"/>
                  <a:gd name="T61" fmla="*/ 23 h 310"/>
                  <a:gd name="T62" fmla="*/ 21 w 320"/>
                  <a:gd name="T63" fmla="*/ 91 h 310"/>
                  <a:gd name="T64" fmla="*/ 149 w 320"/>
                  <a:gd name="T65" fmla="*/ 146 h 310"/>
                  <a:gd name="T66" fmla="*/ 149 w 320"/>
                  <a:gd name="T67" fmla="*/ 282 h 310"/>
                  <a:gd name="T68" fmla="*/ 21 w 320"/>
                  <a:gd name="T69" fmla="*/ 218 h 310"/>
                  <a:gd name="T70" fmla="*/ 21 w 320"/>
                  <a:gd name="T71" fmla="*/ 91 h 310"/>
                  <a:gd name="T72" fmla="*/ 170 w 320"/>
                  <a:gd name="T73" fmla="*/ 283 h 310"/>
                  <a:gd name="T74" fmla="*/ 170 w 320"/>
                  <a:gd name="T75" fmla="*/ 146 h 310"/>
                  <a:gd name="T76" fmla="*/ 298 w 320"/>
                  <a:gd name="T77" fmla="*/ 91 h 310"/>
                  <a:gd name="T78" fmla="*/ 298 w 320"/>
                  <a:gd name="T79" fmla="*/ 228 h 310"/>
                  <a:gd name="T80" fmla="*/ 170 w 320"/>
                  <a:gd name="T81" fmla="*/ 283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20" h="310">
                    <a:moveTo>
                      <a:pt x="319" y="71"/>
                    </a:moveTo>
                    <a:cubicBezTo>
                      <a:pt x="319" y="71"/>
                      <a:pt x="319" y="71"/>
                      <a:pt x="318" y="70"/>
                    </a:cubicBezTo>
                    <a:cubicBezTo>
                      <a:pt x="318" y="69"/>
                      <a:pt x="318" y="69"/>
                      <a:pt x="317" y="68"/>
                    </a:cubicBezTo>
                    <a:cubicBezTo>
                      <a:pt x="317" y="68"/>
                      <a:pt x="316" y="67"/>
                      <a:pt x="316" y="67"/>
                    </a:cubicBezTo>
                    <a:cubicBezTo>
                      <a:pt x="315" y="66"/>
                      <a:pt x="314" y="66"/>
                      <a:pt x="313" y="65"/>
                    </a:cubicBezTo>
                    <a:cubicBezTo>
                      <a:pt x="313" y="65"/>
                      <a:pt x="313" y="65"/>
                      <a:pt x="313" y="65"/>
                    </a:cubicBezTo>
                    <a:cubicBezTo>
                      <a:pt x="313" y="65"/>
                      <a:pt x="313" y="65"/>
                      <a:pt x="313" y="65"/>
                    </a:cubicBezTo>
                    <a:cubicBezTo>
                      <a:pt x="164" y="1"/>
                      <a:pt x="164" y="1"/>
                      <a:pt x="164" y="1"/>
                    </a:cubicBezTo>
                    <a:cubicBezTo>
                      <a:pt x="161" y="0"/>
                      <a:pt x="158" y="0"/>
                      <a:pt x="155" y="1"/>
                    </a:cubicBezTo>
                    <a:cubicBezTo>
                      <a:pt x="6" y="65"/>
                      <a:pt x="6" y="65"/>
                      <a:pt x="6" y="65"/>
                    </a:cubicBezTo>
                    <a:cubicBezTo>
                      <a:pt x="2" y="67"/>
                      <a:pt x="0" y="71"/>
                      <a:pt x="0" y="75"/>
                    </a:cubicBezTo>
                    <a:cubicBezTo>
                      <a:pt x="0" y="224"/>
                      <a:pt x="0" y="224"/>
                      <a:pt x="0" y="224"/>
                    </a:cubicBezTo>
                    <a:cubicBezTo>
                      <a:pt x="0" y="228"/>
                      <a:pt x="2" y="232"/>
                      <a:pt x="6" y="234"/>
                    </a:cubicBezTo>
                    <a:cubicBezTo>
                      <a:pt x="155" y="309"/>
                      <a:pt x="155" y="309"/>
                      <a:pt x="155" y="309"/>
                    </a:cubicBezTo>
                    <a:cubicBezTo>
                      <a:pt x="155" y="309"/>
                      <a:pt x="155" y="309"/>
                      <a:pt x="155" y="309"/>
                    </a:cubicBezTo>
                    <a:cubicBezTo>
                      <a:pt x="157" y="309"/>
                      <a:pt x="158" y="310"/>
                      <a:pt x="160" y="310"/>
                    </a:cubicBezTo>
                    <a:cubicBezTo>
                      <a:pt x="160" y="310"/>
                      <a:pt x="160" y="310"/>
                      <a:pt x="160" y="310"/>
                    </a:cubicBezTo>
                    <a:cubicBezTo>
                      <a:pt x="160" y="310"/>
                      <a:pt x="160" y="310"/>
                      <a:pt x="160" y="310"/>
                    </a:cubicBezTo>
                    <a:cubicBezTo>
                      <a:pt x="160" y="310"/>
                      <a:pt x="160" y="310"/>
                      <a:pt x="160" y="310"/>
                    </a:cubicBezTo>
                    <a:cubicBezTo>
                      <a:pt x="160" y="310"/>
                      <a:pt x="160" y="310"/>
                      <a:pt x="160" y="310"/>
                    </a:cubicBezTo>
                    <a:cubicBezTo>
                      <a:pt x="161" y="310"/>
                      <a:pt x="162" y="309"/>
                      <a:pt x="163" y="309"/>
                    </a:cubicBezTo>
                    <a:cubicBezTo>
                      <a:pt x="164" y="309"/>
                      <a:pt x="164" y="309"/>
                      <a:pt x="164" y="309"/>
                    </a:cubicBezTo>
                    <a:cubicBezTo>
                      <a:pt x="313" y="245"/>
                      <a:pt x="313" y="245"/>
                      <a:pt x="313" y="245"/>
                    </a:cubicBezTo>
                    <a:cubicBezTo>
                      <a:pt x="317" y="243"/>
                      <a:pt x="320" y="239"/>
                      <a:pt x="320" y="235"/>
                    </a:cubicBezTo>
                    <a:cubicBezTo>
                      <a:pt x="320" y="75"/>
                      <a:pt x="320" y="75"/>
                      <a:pt x="320" y="75"/>
                    </a:cubicBezTo>
                    <a:cubicBezTo>
                      <a:pt x="320" y="74"/>
                      <a:pt x="319" y="72"/>
                      <a:pt x="319" y="71"/>
                    </a:cubicBezTo>
                    <a:close/>
                    <a:moveTo>
                      <a:pt x="160" y="23"/>
                    </a:moveTo>
                    <a:cubicBezTo>
                      <a:pt x="282" y="75"/>
                      <a:pt x="282" y="75"/>
                      <a:pt x="282" y="75"/>
                    </a:cubicBezTo>
                    <a:cubicBezTo>
                      <a:pt x="160" y="127"/>
                      <a:pt x="160" y="127"/>
                      <a:pt x="160" y="127"/>
                    </a:cubicBezTo>
                    <a:cubicBezTo>
                      <a:pt x="37" y="75"/>
                      <a:pt x="37" y="75"/>
                      <a:pt x="37" y="75"/>
                    </a:cubicBezTo>
                    <a:lnTo>
                      <a:pt x="160" y="23"/>
                    </a:lnTo>
                    <a:close/>
                    <a:moveTo>
                      <a:pt x="21" y="91"/>
                    </a:moveTo>
                    <a:cubicBezTo>
                      <a:pt x="149" y="146"/>
                      <a:pt x="149" y="146"/>
                      <a:pt x="149" y="146"/>
                    </a:cubicBezTo>
                    <a:cubicBezTo>
                      <a:pt x="149" y="282"/>
                      <a:pt x="149" y="282"/>
                      <a:pt x="149" y="282"/>
                    </a:cubicBezTo>
                    <a:cubicBezTo>
                      <a:pt x="21" y="218"/>
                      <a:pt x="21" y="218"/>
                      <a:pt x="21" y="218"/>
                    </a:cubicBezTo>
                    <a:lnTo>
                      <a:pt x="21" y="91"/>
                    </a:lnTo>
                    <a:close/>
                    <a:moveTo>
                      <a:pt x="170" y="283"/>
                    </a:moveTo>
                    <a:cubicBezTo>
                      <a:pt x="170" y="146"/>
                      <a:pt x="170" y="146"/>
                      <a:pt x="170" y="146"/>
                    </a:cubicBezTo>
                    <a:cubicBezTo>
                      <a:pt x="298" y="91"/>
                      <a:pt x="298" y="91"/>
                      <a:pt x="298" y="91"/>
                    </a:cubicBezTo>
                    <a:cubicBezTo>
                      <a:pt x="298" y="228"/>
                      <a:pt x="298" y="228"/>
                      <a:pt x="298" y="228"/>
                    </a:cubicBezTo>
                    <a:lnTo>
                      <a:pt x="170" y="28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Open Sans"/>
                  <a:ea typeface="+mn-ea"/>
                  <a:cs typeface="+mn-cs"/>
                </a:endParaRPr>
              </a:p>
            </p:txBody>
          </p:sp>
          <p:sp>
            <p:nvSpPr>
              <p:cNvPr id="627" name="Freeform 29"/>
              <p:cNvSpPr>
                <a:spLocks noEditPoints="1"/>
              </p:cNvSpPr>
              <p:nvPr/>
            </p:nvSpPr>
            <p:spPr bwMode="auto">
              <a:xfrm>
                <a:off x="6268711" y="3475229"/>
                <a:ext cx="177809" cy="172252"/>
              </a:xfrm>
              <a:custGeom>
                <a:avLst/>
                <a:gdLst>
                  <a:gd name="T0" fmla="*/ 319 w 320"/>
                  <a:gd name="T1" fmla="*/ 71 h 310"/>
                  <a:gd name="T2" fmla="*/ 318 w 320"/>
                  <a:gd name="T3" fmla="*/ 70 h 310"/>
                  <a:gd name="T4" fmla="*/ 317 w 320"/>
                  <a:gd name="T5" fmla="*/ 68 h 310"/>
                  <a:gd name="T6" fmla="*/ 316 w 320"/>
                  <a:gd name="T7" fmla="*/ 67 h 310"/>
                  <a:gd name="T8" fmla="*/ 313 w 320"/>
                  <a:gd name="T9" fmla="*/ 65 h 310"/>
                  <a:gd name="T10" fmla="*/ 313 w 320"/>
                  <a:gd name="T11" fmla="*/ 65 h 310"/>
                  <a:gd name="T12" fmla="*/ 313 w 320"/>
                  <a:gd name="T13" fmla="*/ 65 h 310"/>
                  <a:gd name="T14" fmla="*/ 164 w 320"/>
                  <a:gd name="T15" fmla="*/ 1 h 310"/>
                  <a:gd name="T16" fmla="*/ 155 w 320"/>
                  <a:gd name="T17" fmla="*/ 1 h 310"/>
                  <a:gd name="T18" fmla="*/ 6 w 320"/>
                  <a:gd name="T19" fmla="*/ 65 h 310"/>
                  <a:gd name="T20" fmla="*/ 0 w 320"/>
                  <a:gd name="T21" fmla="*/ 75 h 310"/>
                  <a:gd name="T22" fmla="*/ 0 w 320"/>
                  <a:gd name="T23" fmla="*/ 224 h 310"/>
                  <a:gd name="T24" fmla="*/ 6 w 320"/>
                  <a:gd name="T25" fmla="*/ 234 h 310"/>
                  <a:gd name="T26" fmla="*/ 155 w 320"/>
                  <a:gd name="T27" fmla="*/ 309 h 310"/>
                  <a:gd name="T28" fmla="*/ 155 w 320"/>
                  <a:gd name="T29" fmla="*/ 309 h 310"/>
                  <a:gd name="T30" fmla="*/ 160 w 320"/>
                  <a:gd name="T31" fmla="*/ 310 h 310"/>
                  <a:gd name="T32" fmla="*/ 160 w 320"/>
                  <a:gd name="T33" fmla="*/ 310 h 310"/>
                  <a:gd name="T34" fmla="*/ 160 w 320"/>
                  <a:gd name="T35" fmla="*/ 310 h 310"/>
                  <a:gd name="T36" fmla="*/ 160 w 320"/>
                  <a:gd name="T37" fmla="*/ 310 h 310"/>
                  <a:gd name="T38" fmla="*/ 160 w 320"/>
                  <a:gd name="T39" fmla="*/ 310 h 310"/>
                  <a:gd name="T40" fmla="*/ 163 w 320"/>
                  <a:gd name="T41" fmla="*/ 309 h 310"/>
                  <a:gd name="T42" fmla="*/ 164 w 320"/>
                  <a:gd name="T43" fmla="*/ 309 h 310"/>
                  <a:gd name="T44" fmla="*/ 313 w 320"/>
                  <a:gd name="T45" fmla="*/ 245 h 310"/>
                  <a:gd name="T46" fmla="*/ 320 w 320"/>
                  <a:gd name="T47" fmla="*/ 235 h 310"/>
                  <a:gd name="T48" fmla="*/ 320 w 320"/>
                  <a:gd name="T49" fmla="*/ 75 h 310"/>
                  <a:gd name="T50" fmla="*/ 319 w 320"/>
                  <a:gd name="T51" fmla="*/ 71 h 310"/>
                  <a:gd name="T52" fmla="*/ 160 w 320"/>
                  <a:gd name="T53" fmla="*/ 23 h 310"/>
                  <a:gd name="T54" fmla="*/ 282 w 320"/>
                  <a:gd name="T55" fmla="*/ 75 h 310"/>
                  <a:gd name="T56" fmla="*/ 160 w 320"/>
                  <a:gd name="T57" fmla="*/ 127 h 310"/>
                  <a:gd name="T58" fmla="*/ 37 w 320"/>
                  <a:gd name="T59" fmla="*/ 75 h 310"/>
                  <a:gd name="T60" fmla="*/ 160 w 320"/>
                  <a:gd name="T61" fmla="*/ 23 h 310"/>
                  <a:gd name="T62" fmla="*/ 21 w 320"/>
                  <a:gd name="T63" fmla="*/ 91 h 310"/>
                  <a:gd name="T64" fmla="*/ 149 w 320"/>
                  <a:gd name="T65" fmla="*/ 146 h 310"/>
                  <a:gd name="T66" fmla="*/ 149 w 320"/>
                  <a:gd name="T67" fmla="*/ 282 h 310"/>
                  <a:gd name="T68" fmla="*/ 21 w 320"/>
                  <a:gd name="T69" fmla="*/ 218 h 310"/>
                  <a:gd name="T70" fmla="*/ 21 w 320"/>
                  <a:gd name="T71" fmla="*/ 91 h 310"/>
                  <a:gd name="T72" fmla="*/ 170 w 320"/>
                  <a:gd name="T73" fmla="*/ 283 h 310"/>
                  <a:gd name="T74" fmla="*/ 170 w 320"/>
                  <a:gd name="T75" fmla="*/ 146 h 310"/>
                  <a:gd name="T76" fmla="*/ 298 w 320"/>
                  <a:gd name="T77" fmla="*/ 91 h 310"/>
                  <a:gd name="T78" fmla="*/ 298 w 320"/>
                  <a:gd name="T79" fmla="*/ 228 h 310"/>
                  <a:gd name="T80" fmla="*/ 170 w 320"/>
                  <a:gd name="T81" fmla="*/ 283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20" h="310">
                    <a:moveTo>
                      <a:pt x="319" y="71"/>
                    </a:moveTo>
                    <a:cubicBezTo>
                      <a:pt x="319" y="71"/>
                      <a:pt x="319" y="71"/>
                      <a:pt x="318" y="70"/>
                    </a:cubicBezTo>
                    <a:cubicBezTo>
                      <a:pt x="318" y="69"/>
                      <a:pt x="318" y="69"/>
                      <a:pt x="317" y="68"/>
                    </a:cubicBezTo>
                    <a:cubicBezTo>
                      <a:pt x="317" y="68"/>
                      <a:pt x="316" y="67"/>
                      <a:pt x="316" y="67"/>
                    </a:cubicBezTo>
                    <a:cubicBezTo>
                      <a:pt x="315" y="66"/>
                      <a:pt x="314" y="66"/>
                      <a:pt x="313" y="65"/>
                    </a:cubicBezTo>
                    <a:cubicBezTo>
                      <a:pt x="313" y="65"/>
                      <a:pt x="313" y="65"/>
                      <a:pt x="313" y="65"/>
                    </a:cubicBezTo>
                    <a:cubicBezTo>
                      <a:pt x="313" y="65"/>
                      <a:pt x="313" y="65"/>
                      <a:pt x="313" y="65"/>
                    </a:cubicBezTo>
                    <a:cubicBezTo>
                      <a:pt x="164" y="1"/>
                      <a:pt x="164" y="1"/>
                      <a:pt x="164" y="1"/>
                    </a:cubicBezTo>
                    <a:cubicBezTo>
                      <a:pt x="161" y="0"/>
                      <a:pt x="158" y="0"/>
                      <a:pt x="155" y="1"/>
                    </a:cubicBezTo>
                    <a:cubicBezTo>
                      <a:pt x="6" y="65"/>
                      <a:pt x="6" y="65"/>
                      <a:pt x="6" y="65"/>
                    </a:cubicBezTo>
                    <a:cubicBezTo>
                      <a:pt x="2" y="67"/>
                      <a:pt x="0" y="71"/>
                      <a:pt x="0" y="75"/>
                    </a:cubicBezTo>
                    <a:cubicBezTo>
                      <a:pt x="0" y="224"/>
                      <a:pt x="0" y="224"/>
                      <a:pt x="0" y="224"/>
                    </a:cubicBezTo>
                    <a:cubicBezTo>
                      <a:pt x="0" y="228"/>
                      <a:pt x="2" y="232"/>
                      <a:pt x="6" y="234"/>
                    </a:cubicBezTo>
                    <a:cubicBezTo>
                      <a:pt x="155" y="309"/>
                      <a:pt x="155" y="309"/>
                      <a:pt x="155" y="309"/>
                    </a:cubicBezTo>
                    <a:cubicBezTo>
                      <a:pt x="155" y="309"/>
                      <a:pt x="155" y="309"/>
                      <a:pt x="155" y="309"/>
                    </a:cubicBezTo>
                    <a:cubicBezTo>
                      <a:pt x="157" y="309"/>
                      <a:pt x="158" y="310"/>
                      <a:pt x="160" y="310"/>
                    </a:cubicBezTo>
                    <a:cubicBezTo>
                      <a:pt x="160" y="310"/>
                      <a:pt x="160" y="310"/>
                      <a:pt x="160" y="310"/>
                    </a:cubicBezTo>
                    <a:cubicBezTo>
                      <a:pt x="160" y="310"/>
                      <a:pt x="160" y="310"/>
                      <a:pt x="160" y="310"/>
                    </a:cubicBezTo>
                    <a:cubicBezTo>
                      <a:pt x="160" y="310"/>
                      <a:pt x="160" y="310"/>
                      <a:pt x="160" y="310"/>
                    </a:cubicBezTo>
                    <a:cubicBezTo>
                      <a:pt x="160" y="310"/>
                      <a:pt x="160" y="310"/>
                      <a:pt x="160" y="310"/>
                    </a:cubicBezTo>
                    <a:cubicBezTo>
                      <a:pt x="161" y="310"/>
                      <a:pt x="162" y="309"/>
                      <a:pt x="163" y="309"/>
                    </a:cubicBezTo>
                    <a:cubicBezTo>
                      <a:pt x="164" y="309"/>
                      <a:pt x="164" y="309"/>
                      <a:pt x="164" y="309"/>
                    </a:cubicBezTo>
                    <a:cubicBezTo>
                      <a:pt x="313" y="245"/>
                      <a:pt x="313" y="245"/>
                      <a:pt x="313" y="245"/>
                    </a:cubicBezTo>
                    <a:cubicBezTo>
                      <a:pt x="317" y="243"/>
                      <a:pt x="320" y="239"/>
                      <a:pt x="320" y="235"/>
                    </a:cubicBezTo>
                    <a:cubicBezTo>
                      <a:pt x="320" y="75"/>
                      <a:pt x="320" y="75"/>
                      <a:pt x="320" y="75"/>
                    </a:cubicBezTo>
                    <a:cubicBezTo>
                      <a:pt x="320" y="74"/>
                      <a:pt x="319" y="72"/>
                      <a:pt x="319" y="71"/>
                    </a:cubicBezTo>
                    <a:close/>
                    <a:moveTo>
                      <a:pt x="160" y="23"/>
                    </a:moveTo>
                    <a:cubicBezTo>
                      <a:pt x="282" y="75"/>
                      <a:pt x="282" y="75"/>
                      <a:pt x="282" y="75"/>
                    </a:cubicBezTo>
                    <a:cubicBezTo>
                      <a:pt x="160" y="127"/>
                      <a:pt x="160" y="127"/>
                      <a:pt x="160" y="127"/>
                    </a:cubicBezTo>
                    <a:cubicBezTo>
                      <a:pt x="37" y="75"/>
                      <a:pt x="37" y="75"/>
                      <a:pt x="37" y="75"/>
                    </a:cubicBezTo>
                    <a:lnTo>
                      <a:pt x="160" y="23"/>
                    </a:lnTo>
                    <a:close/>
                    <a:moveTo>
                      <a:pt x="21" y="91"/>
                    </a:moveTo>
                    <a:cubicBezTo>
                      <a:pt x="149" y="146"/>
                      <a:pt x="149" y="146"/>
                      <a:pt x="149" y="146"/>
                    </a:cubicBezTo>
                    <a:cubicBezTo>
                      <a:pt x="149" y="282"/>
                      <a:pt x="149" y="282"/>
                      <a:pt x="149" y="282"/>
                    </a:cubicBezTo>
                    <a:cubicBezTo>
                      <a:pt x="21" y="218"/>
                      <a:pt x="21" y="218"/>
                      <a:pt x="21" y="218"/>
                    </a:cubicBezTo>
                    <a:lnTo>
                      <a:pt x="21" y="91"/>
                    </a:lnTo>
                    <a:close/>
                    <a:moveTo>
                      <a:pt x="170" y="283"/>
                    </a:moveTo>
                    <a:cubicBezTo>
                      <a:pt x="170" y="146"/>
                      <a:pt x="170" y="146"/>
                      <a:pt x="170" y="146"/>
                    </a:cubicBezTo>
                    <a:cubicBezTo>
                      <a:pt x="298" y="91"/>
                      <a:pt x="298" y="91"/>
                      <a:pt x="298" y="91"/>
                    </a:cubicBezTo>
                    <a:cubicBezTo>
                      <a:pt x="298" y="228"/>
                      <a:pt x="298" y="228"/>
                      <a:pt x="298" y="228"/>
                    </a:cubicBezTo>
                    <a:lnTo>
                      <a:pt x="170" y="28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Open Sans"/>
                  <a:ea typeface="+mn-ea"/>
                  <a:cs typeface="+mn-cs"/>
                </a:endParaRPr>
              </a:p>
            </p:txBody>
          </p:sp>
          <p:sp>
            <p:nvSpPr>
              <p:cNvPr id="628" name="Freeform 29"/>
              <p:cNvSpPr>
                <a:spLocks noEditPoints="1"/>
              </p:cNvSpPr>
              <p:nvPr/>
            </p:nvSpPr>
            <p:spPr bwMode="auto">
              <a:xfrm>
                <a:off x="6268711" y="3674322"/>
                <a:ext cx="177809" cy="172252"/>
              </a:xfrm>
              <a:custGeom>
                <a:avLst/>
                <a:gdLst>
                  <a:gd name="T0" fmla="*/ 319 w 320"/>
                  <a:gd name="T1" fmla="*/ 71 h 310"/>
                  <a:gd name="T2" fmla="*/ 318 w 320"/>
                  <a:gd name="T3" fmla="*/ 70 h 310"/>
                  <a:gd name="T4" fmla="*/ 317 w 320"/>
                  <a:gd name="T5" fmla="*/ 68 h 310"/>
                  <a:gd name="T6" fmla="*/ 316 w 320"/>
                  <a:gd name="T7" fmla="*/ 67 h 310"/>
                  <a:gd name="T8" fmla="*/ 313 w 320"/>
                  <a:gd name="T9" fmla="*/ 65 h 310"/>
                  <a:gd name="T10" fmla="*/ 313 w 320"/>
                  <a:gd name="T11" fmla="*/ 65 h 310"/>
                  <a:gd name="T12" fmla="*/ 313 w 320"/>
                  <a:gd name="T13" fmla="*/ 65 h 310"/>
                  <a:gd name="T14" fmla="*/ 164 w 320"/>
                  <a:gd name="T15" fmla="*/ 1 h 310"/>
                  <a:gd name="T16" fmla="*/ 155 w 320"/>
                  <a:gd name="T17" fmla="*/ 1 h 310"/>
                  <a:gd name="T18" fmla="*/ 6 w 320"/>
                  <a:gd name="T19" fmla="*/ 65 h 310"/>
                  <a:gd name="T20" fmla="*/ 0 w 320"/>
                  <a:gd name="T21" fmla="*/ 75 h 310"/>
                  <a:gd name="T22" fmla="*/ 0 w 320"/>
                  <a:gd name="T23" fmla="*/ 224 h 310"/>
                  <a:gd name="T24" fmla="*/ 6 w 320"/>
                  <a:gd name="T25" fmla="*/ 234 h 310"/>
                  <a:gd name="T26" fmla="*/ 155 w 320"/>
                  <a:gd name="T27" fmla="*/ 309 h 310"/>
                  <a:gd name="T28" fmla="*/ 155 w 320"/>
                  <a:gd name="T29" fmla="*/ 309 h 310"/>
                  <a:gd name="T30" fmla="*/ 160 w 320"/>
                  <a:gd name="T31" fmla="*/ 310 h 310"/>
                  <a:gd name="T32" fmla="*/ 160 w 320"/>
                  <a:gd name="T33" fmla="*/ 310 h 310"/>
                  <a:gd name="T34" fmla="*/ 160 w 320"/>
                  <a:gd name="T35" fmla="*/ 310 h 310"/>
                  <a:gd name="T36" fmla="*/ 160 w 320"/>
                  <a:gd name="T37" fmla="*/ 310 h 310"/>
                  <a:gd name="T38" fmla="*/ 160 w 320"/>
                  <a:gd name="T39" fmla="*/ 310 h 310"/>
                  <a:gd name="T40" fmla="*/ 163 w 320"/>
                  <a:gd name="T41" fmla="*/ 309 h 310"/>
                  <a:gd name="T42" fmla="*/ 164 w 320"/>
                  <a:gd name="T43" fmla="*/ 309 h 310"/>
                  <a:gd name="T44" fmla="*/ 313 w 320"/>
                  <a:gd name="T45" fmla="*/ 245 h 310"/>
                  <a:gd name="T46" fmla="*/ 320 w 320"/>
                  <a:gd name="T47" fmla="*/ 235 h 310"/>
                  <a:gd name="T48" fmla="*/ 320 w 320"/>
                  <a:gd name="T49" fmla="*/ 75 h 310"/>
                  <a:gd name="T50" fmla="*/ 319 w 320"/>
                  <a:gd name="T51" fmla="*/ 71 h 310"/>
                  <a:gd name="T52" fmla="*/ 160 w 320"/>
                  <a:gd name="T53" fmla="*/ 23 h 310"/>
                  <a:gd name="T54" fmla="*/ 282 w 320"/>
                  <a:gd name="T55" fmla="*/ 75 h 310"/>
                  <a:gd name="T56" fmla="*/ 160 w 320"/>
                  <a:gd name="T57" fmla="*/ 127 h 310"/>
                  <a:gd name="T58" fmla="*/ 37 w 320"/>
                  <a:gd name="T59" fmla="*/ 75 h 310"/>
                  <a:gd name="T60" fmla="*/ 160 w 320"/>
                  <a:gd name="T61" fmla="*/ 23 h 310"/>
                  <a:gd name="T62" fmla="*/ 21 w 320"/>
                  <a:gd name="T63" fmla="*/ 91 h 310"/>
                  <a:gd name="T64" fmla="*/ 149 w 320"/>
                  <a:gd name="T65" fmla="*/ 146 h 310"/>
                  <a:gd name="T66" fmla="*/ 149 w 320"/>
                  <a:gd name="T67" fmla="*/ 282 h 310"/>
                  <a:gd name="T68" fmla="*/ 21 w 320"/>
                  <a:gd name="T69" fmla="*/ 218 h 310"/>
                  <a:gd name="T70" fmla="*/ 21 w 320"/>
                  <a:gd name="T71" fmla="*/ 91 h 310"/>
                  <a:gd name="T72" fmla="*/ 170 w 320"/>
                  <a:gd name="T73" fmla="*/ 283 h 310"/>
                  <a:gd name="T74" fmla="*/ 170 w 320"/>
                  <a:gd name="T75" fmla="*/ 146 h 310"/>
                  <a:gd name="T76" fmla="*/ 298 w 320"/>
                  <a:gd name="T77" fmla="*/ 91 h 310"/>
                  <a:gd name="T78" fmla="*/ 298 w 320"/>
                  <a:gd name="T79" fmla="*/ 228 h 310"/>
                  <a:gd name="T80" fmla="*/ 170 w 320"/>
                  <a:gd name="T81" fmla="*/ 283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20" h="310">
                    <a:moveTo>
                      <a:pt x="319" y="71"/>
                    </a:moveTo>
                    <a:cubicBezTo>
                      <a:pt x="319" y="71"/>
                      <a:pt x="319" y="71"/>
                      <a:pt x="318" y="70"/>
                    </a:cubicBezTo>
                    <a:cubicBezTo>
                      <a:pt x="318" y="69"/>
                      <a:pt x="318" y="69"/>
                      <a:pt x="317" y="68"/>
                    </a:cubicBezTo>
                    <a:cubicBezTo>
                      <a:pt x="317" y="68"/>
                      <a:pt x="316" y="67"/>
                      <a:pt x="316" y="67"/>
                    </a:cubicBezTo>
                    <a:cubicBezTo>
                      <a:pt x="315" y="66"/>
                      <a:pt x="314" y="66"/>
                      <a:pt x="313" y="65"/>
                    </a:cubicBezTo>
                    <a:cubicBezTo>
                      <a:pt x="313" y="65"/>
                      <a:pt x="313" y="65"/>
                      <a:pt x="313" y="65"/>
                    </a:cubicBezTo>
                    <a:cubicBezTo>
                      <a:pt x="313" y="65"/>
                      <a:pt x="313" y="65"/>
                      <a:pt x="313" y="65"/>
                    </a:cubicBezTo>
                    <a:cubicBezTo>
                      <a:pt x="164" y="1"/>
                      <a:pt x="164" y="1"/>
                      <a:pt x="164" y="1"/>
                    </a:cubicBezTo>
                    <a:cubicBezTo>
                      <a:pt x="161" y="0"/>
                      <a:pt x="158" y="0"/>
                      <a:pt x="155" y="1"/>
                    </a:cubicBezTo>
                    <a:cubicBezTo>
                      <a:pt x="6" y="65"/>
                      <a:pt x="6" y="65"/>
                      <a:pt x="6" y="65"/>
                    </a:cubicBezTo>
                    <a:cubicBezTo>
                      <a:pt x="2" y="67"/>
                      <a:pt x="0" y="71"/>
                      <a:pt x="0" y="75"/>
                    </a:cubicBezTo>
                    <a:cubicBezTo>
                      <a:pt x="0" y="224"/>
                      <a:pt x="0" y="224"/>
                      <a:pt x="0" y="224"/>
                    </a:cubicBezTo>
                    <a:cubicBezTo>
                      <a:pt x="0" y="228"/>
                      <a:pt x="2" y="232"/>
                      <a:pt x="6" y="234"/>
                    </a:cubicBezTo>
                    <a:cubicBezTo>
                      <a:pt x="155" y="309"/>
                      <a:pt x="155" y="309"/>
                      <a:pt x="155" y="309"/>
                    </a:cubicBezTo>
                    <a:cubicBezTo>
                      <a:pt x="155" y="309"/>
                      <a:pt x="155" y="309"/>
                      <a:pt x="155" y="309"/>
                    </a:cubicBezTo>
                    <a:cubicBezTo>
                      <a:pt x="157" y="309"/>
                      <a:pt x="158" y="310"/>
                      <a:pt x="160" y="310"/>
                    </a:cubicBezTo>
                    <a:cubicBezTo>
                      <a:pt x="160" y="310"/>
                      <a:pt x="160" y="310"/>
                      <a:pt x="160" y="310"/>
                    </a:cubicBezTo>
                    <a:cubicBezTo>
                      <a:pt x="160" y="310"/>
                      <a:pt x="160" y="310"/>
                      <a:pt x="160" y="310"/>
                    </a:cubicBezTo>
                    <a:cubicBezTo>
                      <a:pt x="160" y="310"/>
                      <a:pt x="160" y="310"/>
                      <a:pt x="160" y="310"/>
                    </a:cubicBezTo>
                    <a:cubicBezTo>
                      <a:pt x="160" y="310"/>
                      <a:pt x="160" y="310"/>
                      <a:pt x="160" y="310"/>
                    </a:cubicBezTo>
                    <a:cubicBezTo>
                      <a:pt x="161" y="310"/>
                      <a:pt x="162" y="309"/>
                      <a:pt x="163" y="309"/>
                    </a:cubicBezTo>
                    <a:cubicBezTo>
                      <a:pt x="164" y="309"/>
                      <a:pt x="164" y="309"/>
                      <a:pt x="164" y="309"/>
                    </a:cubicBezTo>
                    <a:cubicBezTo>
                      <a:pt x="313" y="245"/>
                      <a:pt x="313" y="245"/>
                      <a:pt x="313" y="245"/>
                    </a:cubicBezTo>
                    <a:cubicBezTo>
                      <a:pt x="317" y="243"/>
                      <a:pt x="320" y="239"/>
                      <a:pt x="320" y="235"/>
                    </a:cubicBezTo>
                    <a:cubicBezTo>
                      <a:pt x="320" y="75"/>
                      <a:pt x="320" y="75"/>
                      <a:pt x="320" y="75"/>
                    </a:cubicBezTo>
                    <a:cubicBezTo>
                      <a:pt x="320" y="74"/>
                      <a:pt x="319" y="72"/>
                      <a:pt x="319" y="71"/>
                    </a:cubicBezTo>
                    <a:close/>
                    <a:moveTo>
                      <a:pt x="160" y="23"/>
                    </a:moveTo>
                    <a:cubicBezTo>
                      <a:pt x="282" y="75"/>
                      <a:pt x="282" y="75"/>
                      <a:pt x="282" y="75"/>
                    </a:cubicBezTo>
                    <a:cubicBezTo>
                      <a:pt x="160" y="127"/>
                      <a:pt x="160" y="127"/>
                      <a:pt x="160" y="127"/>
                    </a:cubicBezTo>
                    <a:cubicBezTo>
                      <a:pt x="37" y="75"/>
                      <a:pt x="37" y="75"/>
                      <a:pt x="37" y="75"/>
                    </a:cubicBezTo>
                    <a:lnTo>
                      <a:pt x="160" y="23"/>
                    </a:lnTo>
                    <a:close/>
                    <a:moveTo>
                      <a:pt x="21" y="91"/>
                    </a:moveTo>
                    <a:cubicBezTo>
                      <a:pt x="149" y="146"/>
                      <a:pt x="149" y="146"/>
                      <a:pt x="149" y="146"/>
                    </a:cubicBezTo>
                    <a:cubicBezTo>
                      <a:pt x="149" y="282"/>
                      <a:pt x="149" y="282"/>
                      <a:pt x="149" y="282"/>
                    </a:cubicBezTo>
                    <a:cubicBezTo>
                      <a:pt x="21" y="218"/>
                      <a:pt x="21" y="218"/>
                      <a:pt x="21" y="218"/>
                    </a:cubicBezTo>
                    <a:lnTo>
                      <a:pt x="21" y="91"/>
                    </a:lnTo>
                    <a:close/>
                    <a:moveTo>
                      <a:pt x="170" y="283"/>
                    </a:moveTo>
                    <a:cubicBezTo>
                      <a:pt x="170" y="146"/>
                      <a:pt x="170" y="146"/>
                      <a:pt x="170" y="146"/>
                    </a:cubicBezTo>
                    <a:cubicBezTo>
                      <a:pt x="298" y="91"/>
                      <a:pt x="298" y="91"/>
                      <a:pt x="298" y="91"/>
                    </a:cubicBezTo>
                    <a:cubicBezTo>
                      <a:pt x="298" y="228"/>
                      <a:pt x="298" y="228"/>
                      <a:pt x="298" y="228"/>
                    </a:cubicBezTo>
                    <a:lnTo>
                      <a:pt x="170" y="28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Open Sans"/>
                  <a:ea typeface="+mn-ea"/>
                  <a:cs typeface="+mn-cs"/>
                </a:endParaRPr>
              </a:p>
            </p:txBody>
          </p:sp>
          <p:sp>
            <p:nvSpPr>
              <p:cNvPr id="629" name="Freeform 29"/>
              <p:cNvSpPr>
                <a:spLocks noEditPoints="1"/>
              </p:cNvSpPr>
              <p:nvPr/>
            </p:nvSpPr>
            <p:spPr bwMode="auto">
              <a:xfrm>
                <a:off x="6268711" y="3873415"/>
                <a:ext cx="177809" cy="172252"/>
              </a:xfrm>
              <a:custGeom>
                <a:avLst/>
                <a:gdLst>
                  <a:gd name="T0" fmla="*/ 319 w 320"/>
                  <a:gd name="T1" fmla="*/ 71 h 310"/>
                  <a:gd name="T2" fmla="*/ 318 w 320"/>
                  <a:gd name="T3" fmla="*/ 70 h 310"/>
                  <a:gd name="T4" fmla="*/ 317 w 320"/>
                  <a:gd name="T5" fmla="*/ 68 h 310"/>
                  <a:gd name="T6" fmla="*/ 316 w 320"/>
                  <a:gd name="T7" fmla="*/ 67 h 310"/>
                  <a:gd name="T8" fmla="*/ 313 w 320"/>
                  <a:gd name="T9" fmla="*/ 65 h 310"/>
                  <a:gd name="T10" fmla="*/ 313 w 320"/>
                  <a:gd name="T11" fmla="*/ 65 h 310"/>
                  <a:gd name="T12" fmla="*/ 313 w 320"/>
                  <a:gd name="T13" fmla="*/ 65 h 310"/>
                  <a:gd name="T14" fmla="*/ 164 w 320"/>
                  <a:gd name="T15" fmla="*/ 1 h 310"/>
                  <a:gd name="T16" fmla="*/ 155 w 320"/>
                  <a:gd name="T17" fmla="*/ 1 h 310"/>
                  <a:gd name="T18" fmla="*/ 6 w 320"/>
                  <a:gd name="T19" fmla="*/ 65 h 310"/>
                  <a:gd name="T20" fmla="*/ 0 w 320"/>
                  <a:gd name="T21" fmla="*/ 75 h 310"/>
                  <a:gd name="T22" fmla="*/ 0 w 320"/>
                  <a:gd name="T23" fmla="*/ 224 h 310"/>
                  <a:gd name="T24" fmla="*/ 6 w 320"/>
                  <a:gd name="T25" fmla="*/ 234 h 310"/>
                  <a:gd name="T26" fmla="*/ 155 w 320"/>
                  <a:gd name="T27" fmla="*/ 309 h 310"/>
                  <a:gd name="T28" fmla="*/ 155 w 320"/>
                  <a:gd name="T29" fmla="*/ 309 h 310"/>
                  <a:gd name="T30" fmla="*/ 160 w 320"/>
                  <a:gd name="T31" fmla="*/ 310 h 310"/>
                  <a:gd name="T32" fmla="*/ 160 w 320"/>
                  <a:gd name="T33" fmla="*/ 310 h 310"/>
                  <a:gd name="T34" fmla="*/ 160 w 320"/>
                  <a:gd name="T35" fmla="*/ 310 h 310"/>
                  <a:gd name="T36" fmla="*/ 160 w 320"/>
                  <a:gd name="T37" fmla="*/ 310 h 310"/>
                  <a:gd name="T38" fmla="*/ 160 w 320"/>
                  <a:gd name="T39" fmla="*/ 310 h 310"/>
                  <a:gd name="T40" fmla="*/ 163 w 320"/>
                  <a:gd name="T41" fmla="*/ 309 h 310"/>
                  <a:gd name="T42" fmla="*/ 164 w 320"/>
                  <a:gd name="T43" fmla="*/ 309 h 310"/>
                  <a:gd name="T44" fmla="*/ 313 w 320"/>
                  <a:gd name="T45" fmla="*/ 245 h 310"/>
                  <a:gd name="T46" fmla="*/ 320 w 320"/>
                  <a:gd name="T47" fmla="*/ 235 h 310"/>
                  <a:gd name="T48" fmla="*/ 320 w 320"/>
                  <a:gd name="T49" fmla="*/ 75 h 310"/>
                  <a:gd name="T50" fmla="*/ 319 w 320"/>
                  <a:gd name="T51" fmla="*/ 71 h 310"/>
                  <a:gd name="T52" fmla="*/ 160 w 320"/>
                  <a:gd name="T53" fmla="*/ 23 h 310"/>
                  <a:gd name="T54" fmla="*/ 282 w 320"/>
                  <a:gd name="T55" fmla="*/ 75 h 310"/>
                  <a:gd name="T56" fmla="*/ 160 w 320"/>
                  <a:gd name="T57" fmla="*/ 127 h 310"/>
                  <a:gd name="T58" fmla="*/ 37 w 320"/>
                  <a:gd name="T59" fmla="*/ 75 h 310"/>
                  <a:gd name="T60" fmla="*/ 160 w 320"/>
                  <a:gd name="T61" fmla="*/ 23 h 310"/>
                  <a:gd name="T62" fmla="*/ 21 w 320"/>
                  <a:gd name="T63" fmla="*/ 91 h 310"/>
                  <a:gd name="T64" fmla="*/ 149 w 320"/>
                  <a:gd name="T65" fmla="*/ 146 h 310"/>
                  <a:gd name="T66" fmla="*/ 149 w 320"/>
                  <a:gd name="T67" fmla="*/ 282 h 310"/>
                  <a:gd name="T68" fmla="*/ 21 w 320"/>
                  <a:gd name="T69" fmla="*/ 218 h 310"/>
                  <a:gd name="T70" fmla="*/ 21 w 320"/>
                  <a:gd name="T71" fmla="*/ 91 h 310"/>
                  <a:gd name="T72" fmla="*/ 170 w 320"/>
                  <a:gd name="T73" fmla="*/ 283 h 310"/>
                  <a:gd name="T74" fmla="*/ 170 w 320"/>
                  <a:gd name="T75" fmla="*/ 146 h 310"/>
                  <a:gd name="T76" fmla="*/ 298 w 320"/>
                  <a:gd name="T77" fmla="*/ 91 h 310"/>
                  <a:gd name="T78" fmla="*/ 298 w 320"/>
                  <a:gd name="T79" fmla="*/ 228 h 310"/>
                  <a:gd name="T80" fmla="*/ 170 w 320"/>
                  <a:gd name="T81" fmla="*/ 283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20" h="310">
                    <a:moveTo>
                      <a:pt x="319" y="71"/>
                    </a:moveTo>
                    <a:cubicBezTo>
                      <a:pt x="319" y="71"/>
                      <a:pt x="319" y="71"/>
                      <a:pt x="318" y="70"/>
                    </a:cubicBezTo>
                    <a:cubicBezTo>
                      <a:pt x="318" y="69"/>
                      <a:pt x="318" y="69"/>
                      <a:pt x="317" y="68"/>
                    </a:cubicBezTo>
                    <a:cubicBezTo>
                      <a:pt x="317" y="68"/>
                      <a:pt x="316" y="67"/>
                      <a:pt x="316" y="67"/>
                    </a:cubicBezTo>
                    <a:cubicBezTo>
                      <a:pt x="315" y="66"/>
                      <a:pt x="314" y="66"/>
                      <a:pt x="313" y="65"/>
                    </a:cubicBezTo>
                    <a:cubicBezTo>
                      <a:pt x="313" y="65"/>
                      <a:pt x="313" y="65"/>
                      <a:pt x="313" y="65"/>
                    </a:cubicBezTo>
                    <a:cubicBezTo>
                      <a:pt x="313" y="65"/>
                      <a:pt x="313" y="65"/>
                      <a:pt x="313" y="65"/>
                    </a:cubicBezTo>
                    <a:cubicBezTo>
                      <a:pt x="164" y="1"/>
                      <a:pt x="164" y="1"/>
                      <a:pt x="164" y="1"/>
                    </a:cubicBezTo>
                    <a:cubicBezTo>
                      <a:pt x="161" y="0"/>
                      <a:pt x="158" y="0"/>
                      <a:pt x="155" y="1"/>
                    </a:cubicBezTo>
                    <a:cubicBezTo>
                      <a:pt x="6" y="65"/>
                      <a:pt x="6" y="65"/>
                      <a:pt x="6" y="65"/>
                    </a:cubicBezTo>
                    <a:cubicBezTo>
                      <a:pt x="2" y="67"/>
                      <a:pt x="0" y="71"/>
                      <a:pt x="0" y="75"/>
                    </a:cubicBezTo>
                    <a:cubicBezTo>
                      <a:pt x="0" y="224"/>
                      <a:pt x="0" y="224"/>
                      <a:pt x="0" y="224"/>
                    </a:cubicBezTo>
                    <a:cubicBezTo>
                      <a:pt x="0" y="228"/>
                      <a:pt x="2" y="232"/>
                      <a:pt x="6" y="234"/>
                    </a:cubicBezTo>
                    <a:cubicBezTo>
                      <a:pt x="155" y="309"/>
                      <a:pt x="155" y="309"/>
                      <a:pt x="155" y="309"/>
                    </a:cubicBezTo>
                    <a:cubicBezTo>
                      <a:pt x="155" y="309"/>
                      <a:pt x="155" y="309"/>
                      <a:pt x="155" y="309"/>
                    </a:cubicBezTo>
                    <a:cubicBezTo>
                      <a:pt x="157" y="309"/>
                      <a:pt x="158" y="310"/>
                      <a:pt x="160" y="310"/>
                    </a:cubicBezTo>
                    <a:cubicBezTo>
                      <a:pt x="160" y="310"/>
                      <a:pt x="160" y="310"/>
                      <a:pt x="160" y="310"/>
                    </a:cubicBezTo>
                    <a:cubicBezTo>
                      <a:pt x="160" y="310"/>
                      <a:pt x="160" y="310"/>
                      <a:pt x="160" y="310"/>
                    </a:cubicBezTo>
                    <a:cubicBezTo>
                      <a:pt x="160" y="310"/>
                      <a:pt x="160" y="310"/>
                      <a:pt x="160" y="310"/>
                    </a:cubicBezTo>
                    <a:cubicBezTo>
                      <a:pt x="160" y="310"/>
                      <a:pt x="160" y="310"/>
                      <a:pt x="160" y="310"/>
                    </a:cubicBezTo>
                    <a:cubicBezTo>
                      <a:pt x="161" y="310"/>
                      <a:pt x="162" y="309"/>
                      <a:pt x="163" y="309"/>
                    </a:cubicBezTo>
                    <a:cubicBezTo>
                      <a:pt x="164" y="309"/>
                      <a:pt x="164" y="309"/>
                      <a:pt x="164" y="309"/>
                    </a:cubicBezTo>
                    <a:cubicBezTo>
                      <a:pt x="313" y="245"/>
                      <a:pt x="313" y="245"/>
                      <a:pt x="313" y="245"/>
                    </a:cubicBezTo>
                    <a:cubicBezTo>
                      <a:pt x="317" y="243"/>
                      <a:pt x="320" y="239"/>
                      <a:pt x="320" y="235"/>
                    </a:cubicBezTo>
                    <a:cubicBezTo>
                      <a:pt x="320" y="75"/>
                      <a:pt x="320" y="75"/>
                      <a:pt x="320" y="75"/>
                    </a:cubicBezTo>
                    <a:cubicBezTo>
                      <a:pt x="320" y="74"/>
                      <a:pt x="319" y="72"/>
                      <a:pt x="319" y="71"/>
                    </a:cubicBezTo>
                    <a:close/>
                    <a:moveTo>
                      <a:pt x="160" y="23"/>
                    </a:moveTo>
                    <a:cubicBezTo>
                      <a:pt x="282" y="75"/>
                      <a:pt x="282" y="75"/>
                      <a:pt x="282" y="75"/>
                    </a:cubicBezTo>
                    <a:cubicBezTo>
                      <a:pt x="160" y="127"/>
                      <a:pt x="160" y="127"/>
                      <a:pt x="160" y="127"/>
                    </a:cubicBezTo>
                    <a:cubicBezTo>
                      <a:pt x="37" y="75"/>
                      <a:pt x="37" y="75"/>
                      <a:pt x="37" y="75"/>
                    </a:cubicBezTo>
                    <a:lnTo>
                      <a:pt x="160" y="23"/>
                    </a:lnTo>
                    <a:close/>
                    <a:moveTo>
                      <a:pt x="21" y="91"/>
                    </a:moveTo>
                    <a:cubicBezTo>
                      <a:pt x="149" y="146"/>
                      <a:pt x="149" y="146"/>
                      <a:pt x="149" y="146"/>
                    </a:cubicBezTo>
                    <a:cubicBezTo>
                      <a:pt x="149" y="282"/>
                      <a:pt x="149" y="282"/>
                      <a:pt x="149" y="282"/>
                    </a:cubicBezTo>
                    <a:cubicBezTo>
                      <a:pt x="21" y="218"/>
                      <a:pt x="21" y="218"/>
                      <a:pt x="21" y="218"/>
                    </a:cubicBezTo>
                    <a:lnTo>
                      <a:pt x="21" y="91"/>
                    </a:lnTo>
                    <a:close/>
                    <a:moveTo>
                      <a:pt x="170" y="283"/>
                    </a:moveTo>
                    <a:cubicBezTo>
                      <a:pt x="170" y="146"/>
                      <a:pt x="170" y="146"/>
                      <a:pt x="170" y="146"/>
                    </a:cubicBezTo>
                    <a:cubicBezTo>
                      <a:pt x="298" y="91"/>
                      <a:pt x="298" y="91"/>
                      <a:pt x="298" y="91"/>
                    </a:cubicBezTo>
                    <a:cubicBezTo>
                      <a:pt x="298" y="228"/>
                      <a:pt x="298" y="228"/>
                      <a:pt x="298" y="228"/>
                    </a:cubicBezTo>
                    <a:lnTo>
                      <a:pt x="170" y="28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Open Sans"/>
                  <a:ea typeface="+mn-ea"/>
                  <a:cs typeface="+mn-cs"/>
                </a:endParaRPr>
              </a:p>
            </p:txBody>
          </p:sp>
          <p:sp>
            <p:nvSpPr>
              <p:cNvPr id="630" name="Freeform 29"/>
              <p:cNvSpPr>
                <a:spLocks noEditPoints="1"/>
              </p:cNvSpPr>
              <p:nvPr/>
            </p:nvSpPr>
            <p:spPr bwMode="auto">
              <a:xfrm>
                <a:off x="6268711" y="4072512"/>
                <a:ext cx="177809" cy="172252"/>
              </a:xfrm>
              <a:custGeom>
                <a:avLst/>
                <a:gdLst>
                  <a:gd name="T0" fmla="*/ 319 w 320"/>
                  <a:gd name="T1" fmla="*/ 71 h 310"/>
                  <a:gd name="T2" fmla="*/ 318 w 320"/>
                  <a:gd name="T3" fmla="*/ 70 h 310"/>
                  <a:gd name="T4" fmla="*/ 317 w 320"/>
                  <a:gd name="T5" fmla="*/ 68 h 310"/>
                  <a:gd name="T6" fmla="*/ 316 w 320"/>
                  <a:gd name="T7" fmla="*/ 67 h 310"/>
                  <a:gd name="T8" fmla="*/ 313 w 320"/>
                  <a:gd name="T9" fmla="*/ 65 h 310"/>
                  <a:gd name="T10" fmla="*/ 313 w 320"/>
                  <a:gd name="T11" fmla="*/ 65 h 310"/>
                  <a:gd name="T12" fmla="*/ 313 w 320"/>
                  <a:gd name="T13" fmla="*/ 65 h 310"/>
                  <a:gd name="T14" fmla="*/ 164 w 320"/>
                  <a:gd name="T15" fmla="*/ 1 h 310"/>
                  <a:gd name="T16" fmla="*/ 155 w 320"/>
                  <a:gd name="T17" fmla="*/ 1 h 310"/>
                  <a:gd name="T18" fmla="*/ 6 w 320"/>
                  <a:gd name="T19" fmla="*/ 65 h 310"/>
                  <a:gd name="T20" fmla="*/ 0 w 320"/>
                  <a:gd name="T21" fmla="*/ 75 h 310"/>
                  <a:gd name="T22" fmla="*/ 0 w 320"/>
                  <a:gd name="T23" fmla="*/ 224 h 310"/>
                  <a:gd name="T24" fmla="*/ 6 w 320"/>
                  <a:gd name="T25" fmla="*/ 234 h 310"/>
                  <a:gd name="T26" fmla="*/ 155 w 320"/>
                  <a:gd name="T27" fmla="*/ 309 h 310"/>
                  <a:gd name="T28" fmla="*/ 155 w 320"/>
                  <a:gd name="T29" fmla="*/ 309 h 310"/>
                  <a:gd name="T30" fmla="*/ 160 w 320"/>
                  <a:gd name="T31" fmla="*/ 310 h 310"/>
                  <a:gd name="T32" fmla="*/ 160 w 320"/>
                  <a:gd name="T33" fmla="*/ 310 h 310"/>
                  <a:gd name="T34" fmla="*/ 160 w 320"/>
                  <a:gd name="T35" fmla="*/ 310 h 310"/>
                  <a:gd name="T36" fmla="*/ 160 w 320"/>
                  <a:gd name="T37" fmla="*/ 310 h 310"/>
                  <a:gd name="T38" fmla="*/ 160 w 320"/>
                  <a:gd name="T39" fmla="*/ 310 h 310"/>
                  <a:gd name="T40" fmla="*/ 163 w 320"/>
                  <a:gd name="T41" fmla="*/ 309 h 310"/>
                  <a:gd name="T42" fmla="*/ 164 w 320"/>
                  <a:gd name="T43" fmla="*/ 309 h 310"/>
                  <a:gd name="T44" fmla="*/ 313 w 320"/>
                  <a:gd name="T45" fmla="*/ 245 h 310"/>
                  <a:gd name="T46" fmla="*/ 320 w 320"/>
                  <a:gd name="T47" fmla="*/ 235 h 310"/>
                  <a:gd name="T48" fmla="*/ 320 w 320"/>
                  <a:gd name="T49" fmla="*/ 75 h 310"/>
                  <a:gd name="T50" fmla="*/ 319 w 320"/>
                  <a:gd name="T51" fmla="*/ 71 h 310"/>
                  <a:gd name="T52" fmla="*/ 160 w 320"/>
                  <a:gd name="T53" fmla="*/ 23 h 310"/>
                  <a:gd name="T54" fmla="*/ 282 w 320"/>
                  <a:gd name="T55" fmla="*/ 75 h 310"/>
                  <a:gd name="T56" fmla="*/ 160 w 320"/>
                  <a:gd name="T57" fmla="*/ 127 h 310"/>
                  <a:gd name="T58" fmla="*/ 37 w 320"/>
                  <a:gd name="T59" fmla="*/ 75 h 310"/>
                  <a:gd name="T60" fmla="*/ 160 w 320"/>
                  <a:gd name="T61" fmla="*/ 23 h 310"/>
                  <a:gd name="T62" fmla="*/ 21 w 320"/>
                  <a:gd name="T63" fmla="*/ 91 h 310"/>
                  <a:gd name="T64" fmla="*/ 149 w 320"/>
                  <a:gd name="T65" fmla="*/ 146 h 310"/>
                  <a:gd name="T66" fmla="*/ 149 w 320"/>
                  <a:gd name="T67" fmla="*/ 282 h 310"/>
                  <a:gd name="T68" fmla="*/ 21 w 320"/>
                  <a:gd name="T69" fmla="*/ 218 h 310"/>
                  <a:gd name="T70" fmla="*/ 21 w 320"/>
                  <a:gd name="T71" fmla="*/ 91 h 310"/>
                  <a:gd name="T72" fmla="*/ 170 w 320"/>
                  <a:gd name="T73" fmla="*/ 283 h 310"/>
                  <a:gd name="T74" fmla="*/ 170 w 320"/>
                  <a:gd name="T75" fmla="*/ 146 h 310"/>
                  <a:gd name="T76" fmla="*/ 298 w 320"/>
                  <a:gd name="T77" fmla="*/ 91 h 310"/>
                  <a:gd name="T78" fmla="*/ 298 w 320"/>
                  <a:gd name="T79" fmla="*/ 228 h 310"/>
                  <a:gd name="T80" fmla="*/ 170 w 320"/>
                  <a:gd name="T81" fmla="*/ 283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20" h="310">
                    <a:moveTo>
                      <a:pt x="319" y="71"/>
                    </a:moveTo>
                    <a:cubicBezTo>
                      <a:pt x="319" y="71"/>
                      <a:pt x="319" y="71"/>
                      <a:pt x="318" y="70"/>
                    </a:cubicBezTo>
                    <a:cubicBezTo>
                      <a:pt x="318" y="69"/>
                      <a:pt x="318" y="69"/>
                      <a:pt x="317" y="68"/>
                    </a:cubicBezTo>
                    <a:cubicBezTo>
                      <a:pt x="317" y="68"/>
                      <a:pt x="316" y="67"/>
                      <a:pt x="316" y="67"/>
                    </a:cubicBezTo>
                    <a:cubicBezTo>
                      <a:pt x="315" y="66"/>
                      <a:pt x="314" y="66"/>
                      <a:pt x="313" y="65"/>
                    </a:cubicBezTo>
                    <a:cubicBezTo>
                      <a:pt x="313" y="65"/>
                      <a:pt x="313" y="65"/>
                      <a:pt x="313" y="65"/>
                    </a:cubicBezTo>
                    <a:cubicBezTo>
                      <a:pt x="313" y="65"/>
                      <a:pt x="313" y="65"/>
                      <a:pt x="313" y="65"/>
                    </a:cubicBezTo>
                    <a:cubicBezTo>
                      <a:pt x="164" y="1"/>
                      <a:pt x="164" y="1"/>
                      <a:pt x="164" y="1"/>
                    </a:cubicBezTo>
                    <a:cubicBezTo>
                      <a:pt x="161" y="0"/>
                      <a:pt x="158" y="0"/>
                      <a:pt x="155" y="1"/>
                    </a:cubicBezTo>
                    <a:cubicBezTo>
                      <a:pt x="6" y="65"/>
                      <a:pt x="6" y="65"/>
                      <a:pt x="6" y="65"/>
                    </a:cubicBezTo>
                    <a:cubicBezTo>
                      <a:pt x="2" y="67"/>
                      <a:pt x="0" y="71"/>
                      <a:pt x="0" y="75"/>
                    </a:cubicBezTo>
                    <a:cubicBezTo>
                      <a:pt x="0" y="224"/>
                      <a:pt x="0" y="224"/>
                      <a:pt x="0" y="224"/>
                    </a:cubicBezTo>
                    <a:cubicBezTo>
                      <a:pt x="0" y="228"/>
                      <a:pt x="2" y="232"/>
                      <a:pt x="6" y="234"/>
                    </a:cubicBezTo>
                    <a:cubicBezTo>
                      <a:pt x="155" y="309"/>
                      <a:pt x="155" y="309"/>
                      <a:pt x="155" y="309"/>
                    </a:cubicBezTo>
                    <a:cubicBezTo>
                      <a:pt x="155" y="309"/>
                      <a:pt x="155" y="309"/>
                      <a:pt x="155" y="309"/>
                    </a:cubicBezTo>
                    <a:cubicBezTo>
                      <a:pt x="157" y="309"/>
                      <a:pt x="158" y="310"/>
                      <a:pt x="160" y="310"/>
                    </a:cubicBezTo>
                    <a:cubicBezTo>
                      <a:pt x="160" y="310"/>
                      <a:pt x="160" y="310"/>
                      <a:pt x="160" y="310"/>
                    </a:cubicBezTo>
                    <a:cubicBezTo>
                      <a:pt x="160" y="310"/>
                      <a:pt x="160" y="310"/>
                      <a:pt x="160" y="310"/>
                    </a:cubicBezTo>
                    <a:cubicBezTo>
                      <a:pt x="160" y="310"/>
                      <a:pt x="160" y="310"/>
                      <a:pt x="160" y="310"/>
                    </a:cubicBezTo>
                    <a:cubicBezTo>
                      <a:pt x="160" y="310"/>
                      <a:pt x="160" y="310"/>
                      <a:pt x="160" y="310"/>
                    </a:cubicBezTo>
                    <a:cubicBezTo>
                      <a:pt x="161" y="310"/>
                      <a:pt x="162" y="309"/>
                      <a:pt x="163" y="309"/>
                    </a:cubicBezTo>
                    <a:cubicBezTo>
                      <a:pt x="164" y="309"/>
                      <a:pt x="164" y="309"/>
                      <a:pt x="164" y="309"/>
                    </a:cubicBezTo>
                    <a:cubicBezTo>
                      <a:pt x="313" y="245"/>
                      <a:pt x="313" y="245"/>
                      <a:pt x="313" y="245"/>
                    </a:cubicBezTo>
                    <a:cubicBezTo>
                      <a:pt x="317" y="243"/>
                      <a:pt x="320" y="239"/>
                      <a:pt x="320" y="235"/>
                    </a:cubicBezTo>
                    <a:cubicBezTo>
                      <a:pt x="320" y="75"/>
                      <a:pt x="320" y="75"/>
                      <a:pt x="320" y="75"/>
                    </a:cubicBezTo>
                    <a:cubicBezTo>
                      <a:pt x="320" y="74"/>
                      <a:pt x="319" y="72"/>
                      <a:pt x="319" y="71"/>
                    </a:cubicBezTo>
                    <a:close/>
                    <a:moveTo>
                      <a:pt x="160" y="23"/>
                    </a:moveTo>
                    <a:cubicBezTo>
                      <a:pt x="282" y="75"/>
                      <a:pt x="282" y="75"/>
                      <a:pt x="282" y="75"/>
                    </a:cubicBezTo>
                    <a:cubicBezTo>
                      <a:pt x="160" y="127"/>
                      <a:pt x="160" y="127"/>
                      <a:pt x="160" y="127"/>
                    </a:cubicBezTo>
                    <a:cubicBezTo>
                      <a:pt x="37" y="75"/>
                      <a:pt x="37" y="75"/>
                      <a:pt x="37" y="75"/>
                    </a:cubicBezTo>
                    <a:lnTo>
                      <a:pt x="160" y="23"/>
                    </a:lnTo>
                    <a:close/>
                    <a:moveTo>
                      <a:pt x="21" y="91"/>
                    </a:moveTo>
                    <a:cubicBezTo>
                      <a:pt x="149" y="146"/>
                      <a:pt x="149" y="146"/>
                      <a:pt x="149" y="146"/>
                    </a:cubicBezTo>
                    <a:cubicBezTo>
                      <a:pt x="149" y="282"/>
                      <a:pt x="149" y="282"/>
                      <a:pt x="149" y="282"/>
                    </a:cubicBezTo>
                    <a:cubicBezTo>
                      <a:pt x="21" y="218"/>
                      <a:pt x="21" y="218"/>
                      <a:pt x="21" y="218"/>
                    </a:cubicBezTo>
                    <a:lnTo>
                      <a:pt x="21" y="91"/>
                    </a:lnTo>
                    <a:close/>
                    <a:moveTo>
                      <a:pt x="170" y="283"/>
                    </a:moveTo>
                    <a:cubicBezTo>
                      <a:pt x="170" y="146"/>
                      <a:pt x="170" y="146"/>
                      <a:pt x="170" y="146"/>
                    </a:cubicBezTo>
                    <a:cubicBezTo>
                      <a:pt x="298" y="91"/>
                      <a:pt x="298" y="91"/>
                      <a:pt x="298" y="91"/>
                    </a:cubicBezTo>
                    <a:cubicBezTo>
                      <a:pt x="298" y="228"/>
                      <a:pt x="298" y="228"/>
                      <a:pt x="298" y="228"/>
                    </a:cubicBezTo>
                    <a:lnTo>
                      <a:pt x="170" y="28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Open Sans"/>
                  <a:ea typeface="+mn-ea"/>
                  <a:cs typeface="+mn-cs"/>
                </a:endParaRPr>
              </a:p>
            </p:txBody>
          </p:sp>
        </p:grpSp>
        <p:grpSp>
          <p:nvGrpSpPr>
            <p:cNvPr id="555" name="Group 554"/>
            <p:cNvGrpSpPr/>
            <p:nvPr/>
          </p:nvGrpSpPr>
          <p:grpSpPr>
            <a:xfrm>
              <a:off x="7214439" y="2280671"/>
              <a:ext cx="177809" cy="1964093"/>
              <a:chOff x="6268711" y="2280671"/>
              <a:chExt cx="177809" cy="1964093"/>
            </a:xfrm>
            <a:solidFill>
              <a:sysClr val="window" lastClr="FFFFFF">
                <a:lumMod val="75000"/>
              </a:sysClr>
            </a:solidFill>
          </p:grpSpPr>
          <p:sp>
            <p:nvSpPr>
              <p:cNvPr id="611" name="Freeform 29"/>
              <p:cNvSpPr>
                <a:spLocks noEditPoints="1"/>
              </p:cNvSpPr>
              <p:nvPr/>
            </p:nvSpPr>
            <p:spPr bwMode="auto">
              <a:xfrm>
                <a:off x="6268711" y="2280671"/>
                <a:ext cx="177809" cy="172252"/>
              </a:xfrm>
              <a:custGeom>
                <a:avLst/>
                <a:gdLst>
                  <a:gd name="T0" fmla="*/ 319 w 320"/>
                  <a:gd name="T1" fmla="*/ 71 h 310"/>
                  <a:gd name="T2" fmla="*/ 318 w 320"/>
                  <a:gd name="T3" fmla="*/ 70 h 310"/>
                  <a:gd name="T4" fmla="*/ 317 w 320"/>
                  <a:gd name="T5" fmla="*/ 68 h 310"/>
                  <a:gd name="T6" fmla="*/ 316 w 320"/>
                  <a:gd name="T7" fmla="*/ 67 h 310"/>
                  <a:gd name="T8" fmla="*/ 313 w 320"/>
                  <a:gd name="T9" fmla="*/ 65 h 310"/>
                  <a:gd name="T10" fmla="*/ 313 w 320"/>
                  <a:gd name="T11" fmla="*/ 65 h 310"/>
                  <a:gd name="T12" fmla="*/ 313 w 320"/>
                  <a:gd name="T13" fmla="*/ 65 h 310"/>
                  <a:gd name="T14" fmla="*/ 164 w 320"/>
                  <a:gd name="T15" fmla="*/ 1 h 310"/>
                  <a:gd name="T16" fmla="*/ 155 w 320"/>
                  <a:gd name="T17" fmla="*/ 1 h 310"/>
                  <a:gd name="T18" fmla="*/ 6 w 320"/>
                  <a:gd name="T19" fmla="*/ 65 h 310"/>
                  <a:gd name="T20" fmla="*/ 0 w 320"/>
                  <a:gd name="T21" fmla="*/ 75 h 310"/>
                  <a:gd name="T22" fmla="*/ 0 w 320"/>
                  <a:gd name="T23" fmla="*/ 224 h 310"/>
                  <a:gd name="T24" fmla="*/ 6 w 320"/>
                  <a:gd name="T25" fmla="*/ 234 h 310"/>
                  <a:gd name="T26" fmla="*/ 155 w 320"/>
                  <a:gd name="T27" fmla="*/ 309 h 310"/>
                  <a:gd name="T28" fmla="*/ 155 w 320"/>
                  <a:gd name="T29" fmla="*/ 309 h 310"/>
                  <a:gd name="T30" fmla="*/ 160 w 320"/>
                  <a:gd name="T31" fmla="*/ 310 h 310"/>
                  <a:gd name="T32" fmla="*/ 160 w 320"/>
                  <a:gd name="T33" fmla="*/ 310 h 310"/>
                  <a:gd name="T34" fmla="*/ 160 w 320"/>
                  <a:gd name="T35" fmla="*/ 310 h 310"/>
                  <a:gd name="T36" fmla="*/ 160 w 320"/>
                  <a:gd name="T37" fmla="*/ 310 h 310"/>
                  <a:gd name="T38" fmla="*/ 160 w 320"/>
                  <a:gd name="T39" fmla="*/ 310 h 310"/>
                  <a:gd name="T40" fmla="*/ 163 w 320"/>
                  <a:gd name="T41" fmla="*/ 309 h 310"/>
                  <a:gd name="T42" fmla="*/ 164 w 320"/>
                  <a:gd name="T43" fmla="*/ 309 h 310"/>
                  <a:gd name="T44" fmla="*/ 313 w 320"/>
                  <a:gd name="T45" fmla="*/ 245 h 310"/>
                  <a:gd name="T46" fmla="*/ 320 w 320"/>
                  <a:gd name="T47" fmla="*/ 235 h 310"/>
                  <a:gd name="T48" fmla="*/ 320 w 320"/>
                  <a:gd name="T49" fmla="*/ 75 h 310"/>
                  <a:gd name="T50" fmla="*/ 319 w 320"/>
                  <a:gd name="T51" fmla="*/ 71 h 310"/>
                  <a:gd name="T52" fmla="*/ 160 w 320"/>
                  <a:gd name="T53" fmla="*/ 23 h 310"/>
                  <a:gd name="T54" fmla="*/ 282 w 320"/>
                  <a:gd name="T55" fmla="*/ 75 h 310"/>
                  <a:gd name="T56" fmla="*/ 160 w 320"/>
                  <a:gd name="T57" fmla="*/ 127 h 310"/>
                  <a:gd name="T58" fmla="*/ 37 w 320"/>
                  <a:gd name="T59" fmla="*/ 75 h 310"/>
                  <a:gd name="T60" fmla="*/ 160 w 320"/>
                  <a:gd name="T61" fmla="*/ 23 h 310"/>
                  <a:gd name="T62" fmla="*/ 21 w 320"/>
                  <a:gd name="T63" fmla="*/ 91 h 310"/>
                  <a:gd name="T64" fmla="*/ 149 w 320"/>
                  <a:gd name="T65" fmla="*/ 146 h 310"/>
                  <a:gd name="T66" fmla="*/ 149 w 320"/>
                  <a:gd name="T67" fmla="*/ 282 h 310"/>
                  <a:gd name="T68" fmla="*/ 21 w 320"/>
                  <a:gd name="T69" fmla="*/ 218 h 310"/>
                  <a:gd name="T70" fmla="*/ 21 w 320"/>
                  <a:gd name="T71" fmla="*/ 91 h 310"/>
                  <a:gd name="T72" fmla="*/ 170 w 320"/>
                  <a:gd name="T73" fmla="*/ 283 h 310"/>
                  <a:gd name="T74" fmla="*/ 170 w 320"/>
                  <a:gd name="T75" fmla="*/ 146 h 310"/>
                  <a:gd name="T76" fmla="*/ 298 w 320"/>
                  <a:gd name="T77" fmla="*/ 91 h 310"/>
                  <a:gd name="T78" fmla="*/ 298 w 320"/>
                  <a:gd name="T79" fmla="*/ 228 h 310"/>
                  <a:gd name="T80" fmla="*/ 170 w 320"/>
                  <a:gd name="T81" fmla="*/ 283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20" h="310">
                    <a:moveTo>
                      <a:pt x="319" y="71"/>
                    </a:moveTo>
                    <a:cubicBezTo>
                      <a:pt x="319" y="71"/>
                      <a:pt x="319" y="71"/>
                      <a:pt x="318" y="70"/>
                    </a:cubicBezTo>
                    <a:cubicBezTo>
                      <a:pt x="318" y="69"/>
                      <a:pt x="318" y="69"/>
                      <a:pt x="317" y="68"/>
                    </a:cubicBezTo>
                    <a:cubicBezTo>
                      <a:pt x="317" y="68"/>
                      <a:pt x="316" y="67"/>
                      <a:pt x="316" y="67"/>
                    </a:cubicBezTo>
                    <a:cubicBezTo>
                      <a:pt x="315" y="66"/>
                      <a:pt x="314" y="66"/>
                      <a:pt x="313" y="65"/>
                    </a:cubicBezTo>
                    <a:cubicBezTo>
                      <a:pt x="313" y="65"/>
                      <a:pt x="313" y="65"/>
                      <a:pt x="313" y="65"/>
                    </a:cubicBezTo>
                    <a:cubicBezTo>
                      <a:pt x="313" y="65"/>
                      <a:pt x="313" y="65"/>
                      <a:pt x="313" y="65"/>
                    </a:cubicBezTo>
                    <a:cubicBezTo>
                      <a:pt x="164" y="1"/>
                      <a:pt x="164" y="1"/>
                      <a:pt x="164" y="1"/>
                    </a:cubicBezTo>
                    <a:cubicBezTo>
                      <a:pt x="161" y="0"/>
                      <a:pt x="158" y="0"/>
                      <a:pt x="155" y="1"/>
                    </a:cubicBezTo>
                    <a:cubicBezTo>
                      <a:pt x="6" y="65"/>
                      <a:pt x="6" y="65"/>
                      <a:pt x="6" y="65"/>
                    </a:cubicBezTo>
                    <a:cubicBezTo>
                      <a:pt x="2" y="67"/>
                      <a:pt x="0" y="71"/>
                      <a:pt x="0" y="75"/>
                    </a:cubicBezTo>
                    <a:cubicBezTo>
                      <a:pt x="0" y="224"/>
                      <a:pt x="0" y="224"/>
                      <a:pt x="0" y="224"/>
                    </a:cubicBezTo>
                    <a:cubicBezTo>
                      <a:pt x="0" y="228"/>
                      <a:pt x="2" y="232"/>
                      <a:pt x="6" y="234"/>
                    </a:cubicBezTo>
                    <a:cubicBezTo>
                      <a:pt x="155" y="309"/>
                      <a:pt x="155" y="309"/>
                      <a:pt x="155" y="309"/>
                    </a:cubicBezTo>
                    <a:cubicBezTo>
                      <a:pt x="155" y="309"/>
                      <a:pt x="155" y="309"/>
                      <a:pt x="155" y="309"/>
                    </a:cubicBezTo>
                    <a:cubicBezTo>
                      <a:pt x="157" y="309"/>
                      <a:pt x="158" y="310"/>
                      <a:pt x="160" y="310"/>
                    </a:cubicBezTo>
                    <a:cubicBezTo>
                      <a:pt x="160" y="310"/>
                      <a:pt x="160" y="310"/>
                      <a:pt x="160" y="310"/>
                    </a:cubicBezTo>
                    <a:cubicBezTo>
                      <a:pt x="160" y="310"/>
                      <a:pt x="160" y="310"/>
                      <a:pt x="160" y="310"/>
                    </a:cubicBezTo>
                    <a:cubicBezTo>
                      <a:pt x="160" y="310"/>
                      <a:pt x="160" y="310"/>
                      <a:pt x="160" y="310"/>
                    </a:cubicBezTo>
                    <a:cubicBezTo>
                      <a:pt x="160" y="310"/>
                      <a:pt x="160" y="310"/>
                      <a:pt x="160" y="310"/>
                    </a:cubicBezTo>
                    <a:cubicBezTo>
                      <a:pt x="161" y="310"/>
                      <a:pt x="162" y="309"/>
                      <a:pt x="163" y="309"/>
                    </a:cubicBezTo>
                    <a:cubicBezTo>
                      <a:pt x="164" y="309"/>
                      <a:pt x="164" y="309"/>
                      <a:pt x="164" y="309"/>
                    </a:cubicBezTo>
                    <a:cubicBezTo>
                      <a:pt x="313" y="245"/>
                      <a:pt x="313" y="245"/>
                      <a:pt x="313" y="245"/>
                    </a:cubicBezTo>
                    <a:cubicBezTo>
                      <a:pt x="317" y="243"/>
                      <a:pt x="320" y="239"/>
                      <a:pt x="320" y="235"/>
                    </a:cubicBezTo>
                    <a:cubicBezTo>
                      <a:pt x="320" y="75"/>
                      <a:pt x="320" y="75"/>
                      <a:pt x="320" y="75"/>
                    </a:cubicBezTo>
                    <a:cubicBezTo>
                      <a:pt x="320" y="74"/>
                      <a:pt x="319" y="72"/>
                      <a:pt x="319" y="71"/>
                    </a:cubicBezTo>
                    <a:close/>
                    <a:moveTo>
                      <a:pt x="160" y="23"/>
                    </a:moveTo>
                    <a:cubicBezTo>
                      <a:pt x="282" y="75"/>
                      <a:pt x="282" y="75"/>
                      <a:pt x="282" y="75"/>
                    </a:cubicBezTo>
                    <a:cubicBezTo>
                      <a:pt x="160" y="127"/>
                      <a:pt x="160" y="127"/>
                      <a:pt x="160" y="127"/>
                    </a:cubicBezTo>
                    <a:cubicBezTo>
                      <a:pt x="37" y="75"/>
                      <a:pt x="37" y="75"/>
                      <a:pt x="37" y="75"/>
                    </a:cubicBezTo>
                    <a:lnTo>
                      <a:pt x="160" y="23"/>
                    </a:lnTo>
                    <a:close/>
                    <a:moveTo>
                      <a:pt x="21" y="91"/>
                    </a:moveTo>
                    <a:cubicBezTo>
                      <a:pt x="149" y="146"/>
                      <a:pt x="149" y="146"/>
                      <a:pt x="149" y="146"/>
                    </a:cubicBezTo>
                    <a:cubicBezTo>
                      <a:pt x="149" y="282"/>
                      <a:pt x="149" y="282"/>
                      <a:pt x="149" y="282"/>
                    </a:cubicBezTo>
                    <a:cubicBezTo>
                      <a:pt x="21" y="218"/>
                      <a:pt x="21" y="218"/>
                      <a:pt x="21" y="218"/>
                    </a:cubicBezTo>
                    <a:lnTo>
                      <a:pt x="21" y="91"/>
                    </a:lnTo>
                    <a:close/>
                    <a:moveTo>
                      <a:pt x="170" y="283"/>
                    </a:moveTo>
                    <a:cubicBezTo>
                      <a:pt x="170" y="146"/>
                      <a:pt x="170" y="146"/>
                      <a:pt x="170" y="146"/>
                    </a:cubicBezTo>
                    <a:cubicBezTo>
                      <a:pt x="298" y="91"/>
                      <a:pt x="298" y="91"/>
                      <a:pt x="298" y="91"/>
                    </a:cubicBezTo>
                    <a:cubicBezTo>
                      <a:pt x="298" y="228"/>
                      <a:pt x="298" y="228"/>
                      <a:pt x="298" y="228"/>
                    </a:cubicBezTo>
                    <a:lnTo>
                      <a:pt x="170" y="28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Open Sans"/>
                  <a:ea typeface="+mn-ea"/>
                  <a:cs typeface="+mn-cs"/>
                </a:endParaRPr>
              </a:p>
            </p:txBody>
          </p:sp>
          <p:sp>
            <p:nvSpPr>
              <p:cNvPr id="612" name="Freeform 29"/>
              <p:cNvSpPr>
                <a:spLocks noEditPoints="1"/>
              </p:cNvSpPr>
              <p:nvPr/>
            </p:nvSpPr>
            <p:spPr bwMode="auto">
              <a:xfrm>
                <a:off x="6268711" y="2479764"/>
                <a:ext cx="177809" cy="172252"/>
              </a:xfrm>
              <a:custGeom>
                <a:avLst/>
                <a:gdLst>
                  <a:gd name="T0" fmla="*/ 319 w 320"/>
                  <a:gd name="T1" fmla="*/ 71 h 310"/>
                  <a:gd name="T2" fmla="*/ 318 w 320"/>
                  <a:gd name="T3" fmla="*/ 70 h 310"/>
                  <a:gd name="T4" fmla="*/ 317 w 320"/>
                  <a:gd name="T5" fmla="*/ 68 h 310"/>
                  <a:gd name="T6" fmla="*/ 316 w 320"/>
                  <a:gd name="T7" fmla="*/ 67 h 310"/>
                  <a:gd name="T8" fmla="*/ 313 w 320"/>
                  <a:gd name="T9" fmla="*/ 65 h 310"/>
                  <a:gd name="T10" fmla="*/ 313 w 320"/>
                  <a:gd name="T11" fmla="*/ 65 h 310"/>
                  <a:gd name="T12" fmla="*/ 313 w 320"/>
                  <a:gd name="T13" fmla="*/ 65 h 310"/>
                  <a:gd name="T14" fmla="*/ 164 w 320"/>
                  <a:gd name="T15" fmla="*/ 1 h 310"/>
                  <a:gd name="T16" fmla="*/ 155 w 320"/>
                  <a:gd name="T17" fmla="*/ 1 h 310"/>
                  <a:gd name="T18" fmla="*/ 6 w 320"/>
                  <a:gd name="T19" fmla="*/ 65 h 310"/>
                  <a:gd name="T20" fmla="*/ 0 w 320"/>
                  <a:gd name="T21" fmla="*/ 75 h 310"/>
                  <a:gd name="T22" fmla="*/ 0 w 320"/>
                  <a:gd name="T23" fmla="*/ 224 h 310"/>
                  <a:gd name="T24" fmla="*/ 6 w 320"/>
                  <a:gd name="T25" fmla="*/ 234 h 310"/>
                  <a:gd name="T26" fmla="*/ 155 w 320"/>
                  <a:gd name="T27" fmla="*/ 309 h 310"/>
                  <a:gd name="T28" fmla="*/ 155 w 320"/>
                  <a:gd name="T29" fmla="*/ 309 h 310"/>
                  <a:gd name="T30" fmla="*/ 160 w 320"/>
                  <a:gd name="T31" fmla="*/ 310 h 310"/>
                  <a:gd name="T32" fmla="*/ 160 w 320"/>
                  <a:gd name="T33" fmla="*/ 310 h 310"/>
                  <a:gd name="T34" fmla="*/ 160 w 320"/>
                  <a:gd name="T35" fmla="*/ 310 h 310"/>
                  <a:gd name="T36" fmla="*/ 160 w 320"/>
                  <a:gd name="T37" fmla="*/ 310 h 310"/>
                  <a:gd name="T38" fmla="*/ 160 w 320"/>
                  <a:gd name="T39" fmla="*/ 310 h 310"/>
                  <a:gd name="T40" fmla="*/ 163 w 320"/>
                  <a:gd name="T41" fmla="*/ 309 h 310"/>
                  <a:gd name="T42" fmla="*/ 164 w 320"/>
                  <a:gd name="T43" fmla="*/ 309 h 310"/>
                  <a:gd name="T44" fmla="*/ 313 w 320"/>
                  <a:gd name="T45" fmla="*/ 245 h 310"/>
                  <a:gd name="T46" fmla="*/ 320 w 320"/>
                  <a:gd name="T47" fmla="*/ 235 h 310"/>
                  <a:gd name="T48" fmla="*/ 320 w 320"/>
                  <a:gd name="T49" fmla="*/ 75 h 310"/>
                  <a:gd name="T50" fmla="*/ 319 w 320"/>
                  <a:gd name="T51" fmla="*/ 71 h 310"/>
                  <a:gd name="T52" fmla="*/ 160 w 320"/>
                  <a:gd name="T53" fmla="*/ 23 h 310"/>
                  <a:gd name="T54" fmla="*/ 282 w 320"/>
                  <a:gd name="T55" fmla="*/ 75 h 310"/>
                  <a:gd name="T56" fmla="*/ 160 w 320"/>
                  <a:gd name="T57" fmla="*/ 127 h 310"/>
                  <a:gd name="T58" fmla="*/ 37 w 320"/>
                  <a:gd name="T59" fmla="*/ 75 h 310"/>
                  <a:gd name="T60" fmla="*/ 160 w 320"/>
                  <a:gd name="T61" fmla="*/ 23 h 310"/>
                  <a:gd name="T62" fmla="*/ 21 w 320"/>
                  <a:gd name="T63" fmla="*/ 91 h 310"/>
                  <a:gd name="T64" fmla="*/ 149 w 320"/>
                  <a:gd name="T65" fmla="*/ 146 h 310"/>
                  <a:gd name="T66" fmla="*/ 149 w 320"/>
                  <a:gd name="T67" fmla="*/ 282 h 310"/>
                  <a:gd name="T68" fmla="*/ 21 w 320"/>
                  <a:gd name="T69" fmla="*/ 218 h 310"/>
                  <a:gd name="T70" fmla="*/ 21 w 320"/>
                  <a:gd name="T71" fmla="*/ 91 h 310"/>
                  <a:gd name="T72" fmla="*/ 170 w 320"/>
                  <a:gd name="T73" fmla="*/ 283 h 310"/>
                  <a:gd name="T74" fmla="*/ 170 w 320"/>
                  <a:gd name="T75" fmla="*/ 146 h 310"/>
                  <a:gd name="T76" fmla="*/ 298 w 320"/>
                  <a:gd name="T77" fmla="*/ 91 h 310"/>
                  <a:gd name="T78" fmla="*/ 298 w 320"/>
                  <a:gd name="T79" fmla="*/ 228 h 310"/>
                  <a:gd name="T80" fmla="*/ 170 w 320"/>
                  <a:gd name="T81" fmla="*/ 283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20" h="310">
                    <a:moveTo>
                      <a:pt x="319" y="71"/>
                    </a:moveTo>
                    <a:cubicBezTo>
                      <a:pt x="319" y="71"/>
                      <a:pt x="319" y="71"/>
                      <a:pt x="318" y="70"/>
                    </a:cubicBezTo>
                    <a:cubicBezTo>
                      <a:pt x="318" y="69"/>
                      <a:pt x="318" y="69"/>
                      <a:pt x="317" y="68"/>
                    </a:cubicBezTo>
                    <a:cubicBezTo>
                      <a:pt x="317" y="68"/>
                      <a:pt x="316" y="67"/>
                      <a:pt x="316" y="67"/>
                    </a:cubicBezTo>
                    <a:cubicBezTo>
                      <a:pt x="315" y="66"/>
                      <a:pt x="314" y="66"/>
                      <a:pt x="313" y="65"/>
                    </a:cubicBezTo>
                    <a:cubicBezTo>
                      <a:pt x="313" y="65"/>
                      <a:pt x="313" y="65"/>
                      <a:pt x="313" y="65"/>
                    </a:cubicBezTo>
                    <a:cubicBezTo>
                      <a:pt x="313" y="65"/>
                      <a:pt x="313" y="65"/>
                      <a:pt x="313" y="65"/>
                    </a:cubicBezTo>
                    <a:cubicBezTo>
                      <a:pt x="164" y="1"/>
                      <a:pt x="164" y="1"/>
                      <a:pt x="164" y="1"/>
                    </a:cubicBezTo>
                    <a:cubicBezTo>
                      <a:pt x="161" y="0"/>
                      <a:pt x="158" y="0"/>
                      <a:pt x="155" y="1"/>
                    </a:cubicBezTo>
                    <a:cubicBezTo>
                      <a:pt x="6" y="65"/>
                      <a:pt x="6" y="65"/>
                      <a:pt x="6" y="65"/>
                    </a:cubicBezTo>
                    <a:cubicBezTo>
                      <a:pt x="2" y="67"/>
                      <a:pt x="0" y="71"/>
                      <a:pt x="0" y="75"/>
                    </a:cubicBezTo>
                    <a:cubicBezTo>
                      <a:pt x="0" y="224"/>
                      <a:pt x="0" y="224"/>
                      <a:pt x="0" y="224"/>
                    </a:cubicBezTo>
                    <a:cubicBezTo>
                      <a:pt x="0" y="228"/>
                      <a:pt x="2" y="232"/>
                      <a:pt x="6" y="234"/>
                    </a:cubicBezTo>
                    <a:cubicBezTo>
                      <a:pt x="155" y="309"/>
                      <a:pt x="155" y="309"/>
                      <a:pt x="155" y="309"/>
                    </a:cubicBezTo>
                    <a:cubicBezTo>
                      <a:pt x="155" y="309"/>
                      <a:pt x="155" y="309"/>
                      <a:pt x="155" y="309"/>
                    </a:cubicBezTo>
                    <a:cubicBezTo>
                      <a:pt x="157" y="309"/>
                      <a:pt x="158" y="310"/>
                      <a:pt x="160" y="310"/>
                    </a:cubicBezTo>
                    <a:cubicBezTo>
                      <a:pt x="160" y="310"/>
                      <a:pt x="160" y="310"/>
                      <a:pt x="160" y="310"/>
                    </a:cubicBezTo>
                    <a:cubicBezTo>
                      <a:pt x="160" y="310"/>
                      <a:pt x="160" y="310"/>
                      <a:pt x="160" y="310"/>
                    </a:cubicBezTo>
                    <a:cubicBezTo>
                      <a:pt x="160" y="310"/>
                      <a:pt x="160" y="310"/>
                      <a:pt x="160" y="310"/>
                    </a:cubicBezTo>
                    <a:cubicBezTo>
                      <a:pt x="160" y="310"/>
                      <a:pt x="160" y="310"/>
                      <a:pt x="160" y="310"/>
                    </a:cubicBezTo>
                    <a:cubicBezTo>
                      <a:pt x="161" y="310"/>
                      <a:pt x="162" y="309"/>
                      <a:pt x="163" y="309"/>
                    </a:cubicBezTo>
                    <a:cubicBezTo>
                      <a:pt x="164" y="309"/>
                      <a:pt x="164" y="309"/>
                      <a:pt x="164" y="309"/>
                    </a:cubicBezTo>
                    <a:cubicBezTo>
                      <a:pt x="313" y="245"/>
                      <a:pt x="313" y="245"/>
                      <a:pt x="313" y="245"/>
                    </a:cubicBezTo>
                    <a:cubicBezTo>
                      <a:pt x="317" y="243"/>
                      <a:pt x="320" y="239"/>
                      <a:pt x="320" y="235"/>
                    </a:cubicBezTo>
                    <a:cubicBezTo>
                      <a:pt x="320" y="75"/>
                      <a:pt x="320" y="75"/>
                      <a:pt x="320" y="75"/>
                    </a:cubicBezTo>
                    <a:cubicBezTo>
                      <a:pt x="320" y="74"/>
                      <a:pt x="319" y="72"/>
                      <a:pt x="319" y="71"/>
                    </a:cubicBezTo>
                    <a:close/>
                    <a:moveTo>
                      <a:pt x="160" y="23"/>
                    </a:moveTo>
                    <a:cubicBezTo>
                      <a:pt x="282" y="75"/>
                      <a:pt x="282" y="75"/>
                      <a:pt x="282" y="75"/>
                    </a:cubicBezTo>
                    <a:cubicBezTo>
                      <a:pt x="160" y="127"/>
                      <a:pt x="160" y="127"/>
                      <a:pt x="160" y="127"/>
                    </a:cubicBezTo>
                    <a:cubicBezTo>
                      <a:pt x="37" y="75"/>
                      <a:pt x="37" y="75"/>
                      <a:pt x="37" y="75"/>
                    </a:cubicBezTo>
                    <a:lnTo>
                      <a:pt x="160" y="23"/>
                    </a:lnTo>
                    <a:close/>
                    <a:moveTo>
                      <a:pt x="21" y="91"/>
                    </a:moveTo>
                    <a:cubicBezTo>
                      <a:pt x="149" y="146"/>
                      <a:pt x="149" y="146"/>
                      <a:pt x="149" y="146"/>
                    </a:cubicBezTo>
                    <a:cubicBezTo>
                      <a:pt x="149" y="282"/>
                      <a:pt x="149" y="282"/>
                      <a:pt x="149" y="282"/>
                    </a:cubicBezTo>
                    <a:cubicBezTo>
                      <a:pt x="21" y="218"/>
                      <a:pt x="21" y="218"/>
                      <a:pt x="21" y="218"/>
                    </a:cubicBezTo>
                    <a:lnTo>
                      <a:pt x="21" y="91"/>
                    </a:lnTo>
                    <a:close/>
                    <a:moveTo>
                      <a:pt x="170" y="283"/>
                    </a:moveTo>
                    <a:cubicBezTo>
                      <a:pt x="170" y="146"/>
                      <a:pt x="170" y="146"/>
                      <a:pt x="170" y="146"/>
                    </a:cubicBezTo>
                    <a:cubicBezTo>
                      <a:pt x="298" y="91"/>
                      <a:pt x="298" y="91"/>
                      <a:pt x="298" y="91"/>
                    </a:cubicBezTo>
                    <a:cubicBezTo>
                      <a:pt x="298" y="228"/>
                      <a:pt x="298" y="228"/>
                      <a:pt x="298" y="228"/>
                    </a:cubicBezTo>
                    <a:lnTo>
                      <a:pt x="170" y="28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Open Sans"/>
                  <a:ea typeface="+mn-ea"/>
                  <a:cs typeface="+mn-cs"/>
                </a:endParaRPr>
              </a:p>
            </p:txBody>
          </p:sp>
          <p:sp>
            <p:nvSpPr>
              <p:cNvPr id="613" name="Freeform 29"/>
              <p:cNvSpPr>
                <a:spLocks noEditPoints="1"/>
              </p:cNvSpPr>
              <p:nvPr/>
            </p:nvSpPr>
            <p:spPr bwMode="auto">
              <a:xfrm>
                <a:off x="6268711" y="2678857"/>
                <a:ext cx="177809" cy="172252"/>
              </a:xfrm>
              <a:custGeom>
                <a:avLst/>
                <a:gdLst>
                  <a:gd name="T0" fmla="*/ 319 w 320"/>
                  <a:gd name="T1" fmla="*/ 71 h 310"/>
                  <a:gd name="T2" fmla="*/ 318 w 320"/>
                  <a:gd name="T3" fmla="*/ 70 h 310"/>
                  <a:gd name="T4" fmla="*/ 317 w 320"/>
                  <a:gd name="T5" fmla="*/ 68 h 310"/>
                  <a:gd name="T6" fmla="*/ 316 w 320"/>
                  <a:gd name="T7" fmla="*/ 67 h 310"/>
                  <a:gd name="T8" fmla="*/ 313 w 320"/>
                  <a:gd name="T9" fmla="*/ 65 h 310"/>
                  <a:gd name="T10" fmla="*/ 313 w 320"/>
                  <a:gd name="T11" fmla="*/ 65 h 310"/>
                  <a:gd name="T12" fmla="*/ 313 w 320"/>
                  <a:gd name="T13" fmla="*/ 65 h 310"/>
                  <a:gd name="T14" fmla="*/ 164 w 320"/>
                  <a:gd name="T15" fmla="*/ 1 h 310"/>
                  <a:gd name="T16" fmla="*/ 155 w 320"/>
                  <a:gd name="T17" fmla="*/ 1 h 310"/>
                  <a:gd name="T18" fmla="*/ 6 w 320"/>
                  <a:gd name="T19" fmla="*/ 65 h 310"/>
                  <a:gd name="T20" fmla="*/ 0 w 320"/>
                  <a:gd name="T21" fmla="*/ 75 h 310"/>
                  <a:gd name="T22" fmla="*/ 0 w 320"/>
                  <a:gd name="T23" fmla="*/ 224 h 310"/>
                  <a:gd name="T24" fmla="*/ 6 w 320"/>
                  <a:gd name="T25" fmla="*/ 234 h 310"/>
                  <a:gd name="T26" fmla="*/ 155 w 320"/>
                  <a:gd name="T27" fmla="*/ 309 h 310"/>
                  <a:gd name="T28" fmla="*/ 155 w 320"/>
                  <a:gd name="T29" fmla="*/ 309 h 310"/>
                  <a:gd name="T30" fmla="*/ 160 w 320"/>
                  <a:gd name="T31" fmla="*/ 310 h 310"/>
                  <a:gd name="T32" fmla="*/ 160 w 320"/>
                  <a:gd name="T33" fmla="*/ 310 h 310"/>
                  <a:gd name="T34" fmla="*/ 160 w 320"/>
                  <a:gd name="T35" fmla="*/ 310 h 310"/>
                  <a:gd name="T36" fmla="*/ 160 w 320"/>
                  <a:gd name="T37" fmla="*/ 310 h 310"/>
                  <a:gd name="T38" fmla="*/ 160 w 320"/>
                  <a:gd name="T39" fmla="*/ 310 h 310"/>
                  <a:gd name="T40" fmla="*/ 163 w 320"/>
                  <a:gd name="T41" fmla="*/ 309 h 310"/>
                  <a:gd name="T42" fmla="*/ 164 w 320"/>
                  <a:gd name="T43" fmla="*/ 309 h 310"/>
                  <a:gd name="T44" fmla="*/ 313 w 320"/>
                  <a:gd name="T45" fmla="*/ 245 h 310"/>
                  <a:gd name="T46" fmla="*/ 320 w 320"/>
                  <a:gd name="T47" fmla="*/ 235 h 310"/>
                  <a:gd name="T48" fmla="*/ 320 w 320"/>
                  <a:gd name="T49" fmla="*/ 75 h 310"/>
                  <a:gd name="T50" fmla="*/ 319 w 320"/>
                  <a:gd name="T51" fmla="*/ 71 h 310"/>
                  <a:gd name="T52" fmla="*/ 160 w 320"/>
                  <a:gd name="T53" fmla="*/ 23 h 310"/>
                  <a:gd name="T54" fmla="*/ 282 w 320"/>
                  <a:gd name="T55" fmla="*/ 75 h 310"/>
                  <a:gd name="T56" fmla="*/ 160 w 320"/>
                  <a:gd name="T57" fmla="*/ 127 h 310"/>
                  <a:gd name="T58" fmla="*/ 37 w 320"/>
                  <a:gd name="T59" fmla="*/ 75 h 310"/>
                  <a:gd name="T60" fmla="*/ 160 w 320"/>
                  <a:gd name="T61" fmla="*/ 23 h 310"/>
                  <a:gd name="T62" fmla="*/ 21 w 320"/>
                  <a:gd name="T63" fmla="*/ 91 h 310"/>
                  <a:gd name="T64" fmla="*/ 149 w 320"/>
                  <a:gd name="T65" fmla="*/ 146 h 310"/>
                  <a:gd name="T66" fmla="*/ 149 w 320"/>
                  <a:gd name="T67" fmla="*/ 282 h 310"/>
                  <a:gd name="T68" fmla="*/ 21 w 320"/>
                  <a:gd name="T69" fmla="*/ 218 h 310"/>
                  <a:gd name="T70" fmla="*/ 21 w 320"/>
                  <a:gd name="T71" fmla="*/ 91 h 310"/>
                  <a:gd name="T72" fmla="*/ 170 w 320"/>
                  <a:gd name="T73" fmla="*/ 283 h 310"/>
                  <a:gd name="T74" fmla="*/ 170 w 320"/>
                  <a:gd name="T75" fmla="*/ 146 h 310"/>
                  <a:gd name="T76" fmla="*/ 298 w 320"/>
                  <a:gd name="T77" fmla="*/ 91 h 310"/>
                  <a:gd name="T78" fmla="*/ 298 w 320"/>
                  <a:gd name="T79" fmla="*/ 228 h 310"/>
                  <a:gd name="T80" fmla="*/ 170 w 320"/>
                  <a:gd name="T81" fmla="*/ 283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20" h="310">
                    <a:moveTo>
                      <a:pt x="319" y="71"/>
                    </a:moveTo>
                    <a:cubicBezTo>
                      <a:pt x="319" y="71"/>
                      <a:pt x="319" y="71"/>
                      <a:pt x="318" y="70"/>
                    </a:cubicBezTo>
                    <a:cubicBezTo>
                      <a:pt x="318" y="69"/>
                      <a:pt x="318" y="69"/>
                      <a:pt x="317" y="68"/>
                    </a:cubicBezTo>
                    <a:cubicBezTo>
                      <a:pt x="317" y="68"/>
                      <a:pt x="316" y="67"/>
                      <a:pt x="316" y="67"/>
                    </a:cubicBezTo>
                    <a:cubicBezTo>
                      <a:pt x="315" y="66"/>
                      <a:pt x="314" y="66"/>
                      <a:pt x="313" y="65"/>
                    </a:cubicBezTo>
                    <a:cubicBezTo>
                      <a:pt x="313" y="65"/>
                      <a:pt x="313" y="65"/>
                      <a:pt x="313" y="65"/>
                    </a:cubicBezTo>
                    <a:cubicBezTo>
                      <a:pt x="313" y="65"/>
                      <a:pt x="313" y="65"/>
                      <a:pt x="313" y="65"/>
                    </a:cubicBezTo>
                    <a:cubicBezTo>
                      <a:pt x="164" y="1"/>
                      <a:pt x="164" y="1"/>
                      <a:pt x="164" y="1"/>
                    </a:cubicBezTo>
                    <a:cubicBezTo>
                      <a:pt x="161" y="0"/>
                      <a:pt x="158" y="0"/>
                      <a:pt x="155" y="1"/>
                    </a:cubicBezTo>
                    <a:cubicBezTo>
                      <a:pt x="6" y="65"/>
                      <a:pt x="6" y="65"/>
                      <a:pt x="6" y="65"/>
                    </a:cubicBezTo>
                    <a:cubicBezTo>
                      <a:pt x="2" y="67"/>
                      <a:pt x="0" y="71"/>
                      <a:pt x="0" y="75"/>
                    </a:cubicBezTo>
                    <a:cubicBezTo>
                      <a:pt x="0" y="224"/>
                      <a:pt x="0" y="224"/>
                      <a:pt x="0" y="224"/>
                    </a:cubicBezTo>
                    <a:cubicBezTo>
                      <a:pt x="0" y="228"/>
                      <a:pt x="2" y="232"/>
                      <a:pt x="6" y="234"/>
                    </a:cubicBezTo>
                    <a:cubicBezTo>
                      <a:pt x="155" y="309"/>
                      <a:pt x="155" y="309"/>
                      <a:pt x="155" y="309"/>
                    </a:cubicBezTo>
                    <a:cubicBezTo>
                      <a:pt x="155" y="309"/>
                      <a:pt x="155" y="309"/>
                      <a:pt x="155" y="309"/>
                    </a:cubicBezTo>
                    <a:cubicBezTo>
                      <a:pt x="157" y="309"/>
                      <a:pt x="158" y="310"/>
                      <a:pt x="160" y="310"/>
                    </a:cubicBezTo>
                    <a:cubicBezTo>
                      <a:pt x="160" y="310"/>
                      <a:pt x="160" y="310"/>
                      <a:pt x="160" y="310"/>
                    </a:cubicBezTo>
                    <a:cubicBezTo>
                      <a:pt x="160" y="310"/>
                      <a:pt x="160" y="310"/>
                      <a:pt x="160" y="310"/>
                    </a:cubicBezTo>
                    <a:cubicBezTo>
                      <a:pt x="160" y="310"/>
                      <a:pt x="160" y="310"/>
                      <a:pt x="160" y="310"/>
                    </a:cubicBezTo>
                    <a:cubicBezTo>
                      <a:pt x="160" y="310"/>
                      <a:pt x="160" y="310"/>
                      <a:pt x="160" y="310"/>
                    </a:cubicBezTo>
                    <a:cubicBezTo>
                      <a:pt x="161" y="310"/>
                      <a:pt x="162" y="309"/>
                      <a:pt x="163" y="309"/>
                    </a:cubicBezTo>
                    <a:cubicBezTo>
                      <a:pt x="164" y="309"/>
                      <a:pt x="164" y="309"/>
                      <a:pt x="164" y="309"/>
                    </a:cubicBezTo>
                    <a:cubicBezTo>
                      <a:pt x="313" y="245"/>
                      <a:pt x="313" y="245"/>
                      <a:pt x="313" y="245"/>
                    </a:cubicBezTo>
                    <a:cubicBezTo>
                      <a:pt x="317" y="243"/>
                      <a:pt x="320" y="239"/>
                      <a:pt x="320" y="235"/>
                    </a:cubicBezTo>
                    <a:cubicBezTo>
                      <a:pt x="320" y="75"/>
                      <a:pt x="320" y="75"/>
                      <a:pt x="320" y="75"/>
                    </a:cubicBezTo>
                    <a:cubicBezTo>
                      <a:pt x="320" y="74"/>
                      <a:pt x="319" y="72"/>
                      <a:pt x="319" y="71"/>
                    </a:cubicBezTo>
                    <a:close/>
                    <a:moveTo>
                      <a:pt x="160" y="23"/>
                    </a:moveTo>
                    <a:cubicBezTo>
                      <a:pt x="282" y="75"/>
                      <a:pt x="282" y="75"/>
                      <a:pt x="282" y="75"/>
                    </a:cubicBezTo>
                    <a:cubicBezTo>
                      <a:pt x="160" y="127"/>
                      <a:pt x="160" y="127"/>
                      <a:pt x="160" y="127"/>
                    </a:cubicBezTo>
                    <a:cubicBezTo>
                      <a:pt x="37" y="75"/>
                      <a:pt x="37" y="75"/>
                      <a:pt x="37" y="75"/>
                    </a:cubicBezTo>
                    <a:lnTo>
                      <a:pt x="160" y="23"/>
                    </a:lnTo>
                    <a:close/>
                    <a:moveTo>
                      <a:pt x="21" y="91"/>
                    </a:moveTo>
                    <a:cubicBezTo>
                      <a:pt x="149" y="146"/>
                      <a:pt x="149" y="146"/>
                      <a:pt x="149" y="146"/>
                    </a:cubicBezTo>
                    <a:cubicBezTo>
                      <a:pt x="149" y="282"/>
                      <a:pt x="149" y="282"/>
                      <a:pt x="149" y="282"/>
                    </a:cubicBezTo>
                    <a:cubicBezTo>
                      <a:pt x="21" y="218"/>
                      <a:pt x="21" y="218"/>
                      <a:pt x="21" y="218"/>
                    </a:cubicBezTo>
                    <a:lnTo>
                      <a:pt x="21" y="91"/>
                    </a:lnTo>
                    <a:close/>
                    <a:moveTo>
                      <a:pt x="170" y="283"/>
                    </a:moveTo>
                    <a:cubicBezTo>
                      <a:pt x="170" y="146"/>
                      <a:pt x="170" y="146"/>
                      <a:pt x="170" y="146"/>
                    </a:cubicBezTo>
                    <a:cubicBezTo>
                      <a:pt x="298" y="91"/>
                      <a:pt x="298" y="91"/>
                      <a:pt x="298" y="91"/>
                    </a:cubicBezTo>
                    <a:cubicBezTo>
                      <a:pt x="298" y="228"/>
                      <a:pt x="298" y="228"/>
                      <a:pt x="298" y="228"/>
                    </a:cubicBezTo>
                    <a:lnTo>
                      <a:pt x="170" y="28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Open Sans"/>
                  <a:ea typeface="+mn-ea"/>
                  <a:cs typeface="+mn-cs"/>
                </a:endParaRPr>
              </a:p>
            </p:txBody>
          </p:sp>
          <p:sp>
            <p:nvSpPr>
              <p:cNvPr id="614" name="Freeform 29"/>
              <p:cNvSpPr>
                <a:spLocks noEditPoints="1"/>
              </p:cNvSpPr>
              <p:nvPr/>
            </p:nvSpPr>
            <p:spPr bwMode="auto">
              <a:xfrm>
                <a:off x="6268711" y="2877950"/>
                <a:ext cx="177809" cy="172252"/>
              </a:xfrm>
              <a:custGeom>
                <a:avLst/>
                <a:gdLst>
                  <a:gd name="T0" fmla="*/ 319 w 320"/>
                  <a:gd name="T1" fmla="*/ 71 h 310"/>
                  <a:gd name="T2" fmla="*/ 318 w 320"/>
                  <a:gd name="T3" fmla="*/ 70 h 310"/>
                  <a:gd name="T4" fmla="*/ 317 w 320"/>
                  <a:gd name="T5" fmla="*/ 68 h 310"/>
                  <a:gd name="T6" fmla="*/ 316 w 320"/>
                  <a:gd name="T7" fmla="*/ 67 h 310"/>
                  <a:gd name="T8" fmla="*/ 313 w 320"/>
                  <a:gd name="T9" fmla="*/ 65 h 310"/>
                  <a:gd name="T10" fmla="*/ 313 w 320"/>
                  <a:gd name="T11" fmla="*/ 65 h 310"/>
                  <a:gd name="T12" fmla="*/ 313 w 320"/>
                  <a:gd name="T13" fmla="*/ 65 h 310"/>
                  <a:gd name="T14" fmla="*/ 164 w 320"/>
                  <a:gd name="T15" fmla="*/ 1 h 310"/>
                  <a:gd name="T16" fmla="*/ 155 w 320"/>
                  <a:gd name="T17" fmla="*/ 1 h 310"/>
                  <a:gd name="T18" fmla="*/ 6 w 320"/>
                  <a:gd name="T19" fmla="*/ 65 h 310"/>
                  <a:gd name="T20" fmla="*/ 0 w 320"/>
                  <a:gd name="T21" fmla="*/ 75 h 310"/>
                  <a:gd name="T22" fmla="*/ 0 w 320"/>
                  <a:gd name="T23" fmla="*/ 224 h 310"/>
                  <a:gd name="T24" fmla="*/ 6 w 320"/>
                  <a:gd name="T25" fmla="*/ 234 h 310"/>
                  <a:gd name="T26" fmla="*/ 155 w 320"/>
                  <a:gd name="T27" fmla="*/ 309 h 310"/>
                  <a:gd name="T28" fmla="*/ 155 w 320"/>
                  <a:gd name="T29" fmla="*/ 309 h 310"/>
                  <a:gd name="T30" fmla="*/ 160 w 320"/>
                  <a:gd name="T31" fmla="*/ 310 h 310"/>
                  <a:gd name="T32" fmla="*/ 160 w 320"/>
                  <a:gd name="T33" fmla="*/ 310 h 310"/>
                  <a:gd name="T34" fmla="*/ 160 w 320"/>
                  <a:gd name="T35" fmla="*/ 310 h 310"/>
                  <a:gd name="T36" fmla="*/ 160 w 320"/>
                  <a:gd name="T37" fmla="*/ 310 h 310"/>
                  <a:gd name="T38" fmla="*/ 160 w 320"/>
                  <a:gd name="T39" fmla="*/ 310 h 310"/>
                  <a:gd name="T40" fmla="*/ 163 w 320"/>
                  <a:gd name="T41" fmla="*/ 309 h 310"/>
                  <a:gd name="T42" fmla="*/ 164 w 320"/>
                  <a:gd name="T43" fmla="*/ 309 h 310"/>
                  <a:gd name="T44" fmla="*/ 313 w 320"/>
                  <a:gd name="T45" fmla="*/ 245 h 310"/>
                  <a:gd name="T46" fmla="*/ 320 w 320"/>
                  <a:gd name="T47" fmla="*/ 235 h 310"/>
                  <a:gd name="T48" fmla="*/ 320 w 320"/>
                  <a:gd name="T49" fmla="*/ 75 h 310"/>
                  <a:gd name="T50" fmla="*/ 319 w 320"/>
                  <a:gd name="T51" fmla="*/ 71 h 310"/>
                  <a:gd name="T52" fmla="*/ 160 w 320"/>
                  <a:gd name="T53" fmla="*/ 23 h 310"/>
                  <a:gd name="T54" fmla="*/ 282 w 320"/>
                  <a:gd name="T55" fmla="*/ 75 h 310"/>
                  <a:gd name="T56" fmla="*/ 160 w 320"/>
                  <a:gd name="T57" fmla="*/ 127 h 310"/>
                  <a:gd name="T58" fmla="*/ 37 w 320"/>
                  <a:gd name="T59" fmla="*/ 75 h 310"/>
                  <a:gd name="T60" fmla="*/ 160 w 320"/>
                  <a:gd name="T61" fmla="*/ 23 h 310"/>
                  <a:gd name="T62" fmla="*/ 21 w 320"/>
                  <a:gd name="T63" fmla="*/ 91 h 310"/>
                  <a:gd name="T64" fmla="*/ 149 w 320"/>
                  <a:gd name="T65" fmla="*/ 146 h 310"/>
                  <a:gd name="T66" fmla="*/ 149 w 320"/>
                  <a:gd name="T67" fmla="*/ 282 h 310"/>
                  <a:gd name="T68" fmla="*/ 21 w 320"/>
                  <a:gd name="T69" fmla="*/ 218 h 310"/>
                  <a:gd name="T70" fmla="*/ 21 w 320"/>
                  <a:gd name="T71" fmla="*/ 91 h 310"/>
                  <a:gd name="T72" fmla="*/ 170 w 320"/>
                  <a:gd name="T73" fmla="*/ 283 h 310"/>
                  <a:gd name="T74" fmla="*/ 170 w 320"/>
                  <a:gd name="T75" fmla="*/ 146 h 310"/>
                  <a:gd name="T76" fmla="*/ 298 w 320"/>
                  <a:gd name="T77" fmla="*/ 91 h 310"/>
                  <a:gd name="T78" fmla="*/ 298 w 320"/>
                  <a:gd name="T79" fmla="*/ 228 h 310"/>
                  <a:gd name="T80" fmla="*/ 170 w 320"/>
                  <a:gd name="T81" fmla="*/ 283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20" h="310">
                    <a:moveTo>
                      <a:pt x="319" y="71"/>
                    </a:moveTo>
                    <a:cubicBezTo>
                      <a:pt x="319" y="71"/>
                      <a:pt x="319" y="71"/>
                      <a:pt x="318" y="70"/>
                    </a:cubicBezTo>
                    <a:cubicBezTo>
                      <a:pt x="318" y="69"/>
                      <a:pt x="318" y="69"/>
                      <a:pt x="317" y="68"/>
                    </a:cubicBezTo>
                    <a:cubicBezTo>
                      <a:pt x="317" y="68"/>
                      <a:pt x="316" y="67"/>
                      <a:pt x="316" y="67"/>
                    </a:cubicBezTo>
                    <a:cubicBezTo>
                      <a:pt x="315" y="66"/>
                      <a:pt x="314" y="66"/>
                      <a:pt x="313" y="65"/>
                    </a:cubicBezTo>
                    <a:cubicBezTo>
                      <a:pt x="313" y="65"/>
                      <a:pt x="313" y="65"/>
                      <a:pt x="313" y="65"/>
                    </a:cubicBezTo>
                    <a:cubicBezTo>
                      <a:pt x="313" y="65"/>
                      <a:pt x="313" y="65"/>
                      <a:pt x="313" y="65"/>
                    </a:cubicBezTo>
                    <a:cubicBezTo>
                      <a:pt x="164" y="1"/>
                      <a:pt x="164" y="1"/>
                      <a:pt x="164" y="1"/>
                    </a:cubicBezTo>
                    <a:cubicBezTo>
                      <a:pt x="161" y="0"/>
                      <a:pt x="158" y="0"/>
                      <a:pt x="155" y="1"/>
                    </a:cubicBezTo>
                    <a:cubicBezTo>
                      <a:pt x="6" y="65"/>
                      <a:pt x="6" y="65"/>
                      <a:pt x="6" y="65"/>
                    </a:cubicBezTo>
                    <a:cubicBezTo>
                      <a:pt x="2" y="67"/>
                      <a:pt x="0" y="71"/>
                      <a:pt x="0" y="75"/>
                    </a:cubicBezTo>
                    <a:cubicBezTo>
                      <a:pt x="0" y="224"/>
                      <a:pt x="0" y="224"/>
                      <a:pt x="0" y="224"/>
                    </a:cubicBezTo>
                    <a:cubicBezTo>
                      <a:pt x="0" y="228"/>
                      <a:pt x="2" y="232"/>
                      <a:pt x="6" y="234"/>
                    </a:cubicBezTo>
                    <a:cubicBezTo>
                      <a:pt x="155" y="309"/>
                      <a:pt x="155" y="309"/>
                      <a:pt x="155" y="309"/>
                    </a:cubicBezTo>
                    <a:cubicBezTo>
                      <a:pt x="155" y="309"/>
                      <a:pt x="155" y="309"/>
                      <a:pt x="155" y="309"/>
                    </a:cubicBezTo>
                    <a:cubicBezTo>
                      <a:pt x="157" y="309"/>
                      <a:pt x="158" y="310"/>
                      <a:pt x="160" y="310"/>
                    </a:cubicBezTo>
                    <a:cubicBezTo>
                      <a:pt x="160" y="310"/>
                      <a:pt x="160" y="310"/>
                      <a:pt x="160" y="310"/>
                    </a:cubicBezTo>
                    <a:cubicBezTo>
                      <a:pt x="160" y="310"/>
                      <a:pt x="160" y="310"/>
                      <a:pt x="160" y="310"/>
                    </a:cubicBezTo>
                    <a:cubicBezTo>
                      <a:pt x="160" y="310"/>
                      <a:pt x="160" y="310"/>
                      <a:pt x="160" y="310"/>
                    </a:cubicBezTo>
                    <a:cubicBezTo>
                      <a:pt x="160" y="310"/>
                      <a:pt x="160" y="310"/>
                      <a:pt x="160" y="310"/>
                    </a:cubicBezTo>
                    <a:cubicBezTo>
                      <a:pt x="161" y="310"/>
                      <a:pt x="162" y="309"/>
                      <a:pt x="163" y="309"/>
                    </a:cubicBezTo>
                    <a:cubicBezTo>
                      <a:pt x="164" y="309"/>
                      <a:pt x="164" y="309"/>
                      <a:pt x="164" y="309"/>
                    </a:cubicBezTo>
                    <a:cubicBezTo>
                      <a:pt x="313" y="245"/>
                      <a:pt x="313" y="245"/>
                      <a:pt x="313" y="245"/>
                    </a:cubicBezTo>
                    <a:cubicBezTo>
                      <a:pt x="317" y="243"/>
                      <a:pt x="320" y="239"/>
                      <a:pt x="320" y="235"/>
                    </a:cubicBezTo>
                    <a:cubicBezTo>
                      <a:pt x="320" y="75"/>
                      <a:pt x="320" y="75"/>
                      <a:pt x="320" y="75"/>
                    </a:cubicBezTo>
                    <a:cubicBezTo>
                      <a:pt x="320" y="74"/>
                      <a:pt x="319" y="72"/>
                      <a:pt x="319" y="71"/>
                    </a:cubicBezTo>
                    <a:close/>
                    <a:moveTo>
                      <a:pt x="160" y="23"/>
                    </a:moveTo>
                    <a:cubicBezTo>
                      <a:pt x="282" y="75"/>
                      <a:pt x="282" y="75"/>
                      <a:pt x="282" y="75"/>
                    </a:cubicBezTo>
                    <a:cubicBezTo>
                      <a:pt x="160" y="127"/>
                      <a:pt x="160" y="127"/>
                      <a:pt x="160" y="127"/>
                    </a:cubicBezTo>
                    <a:cubicBezTo>
                      <a:pt x="37" y="75"/>
                      <a:pt x="37" y="75"/>
                      <a:pt x="37" y="75"/>
                    </a:cubicBezTo>
                    <a:lnTo>
                      <a:pt x="160" y="23"/>
                    </a:lnTo>
                    <a:close/>
                    <a:moveTo>
                      <a:pt x="21" y="91"/>
                    </a:moveTo>
                    <a:cubicBezTo>
                      <a:pt x="149" y="146"/>
                      <a:pt x="149" y="146"/>
                      <a:pt x="149" y="146"/>
                    </a:cubicBezTo>
                    <a:cubicBezTo>
                      <a:pt x="149" y="282"/>
                      <a:pt x="149" y="282"/>
                      <a:pt x="149" y="282"/>
                    </a:cubicBezTo>
                    <a:cubicBezTo>
                      <a:pt x="21" y="218"/>
                      <a:pt x="21" y="218"/>
                      <a:pt x="21" y="218"/>
                    </a:cubicBezTo>
                    <a:lnTo>
                      <a:pt x="21" y="91"/>
                    </a:lnTo>
                    <a:close/>
                    <a:moveTo>
                      <a:pt x="170" y="283"/>
                    </a:moveTo>
                    <a:cubicBezTo>
                      <a:pt x="170" y="146"/>
                      <a:pt x="170" y="146"/>
                      <a:pt x="170" y="146"/>
                    </a:cubicBezTo>
                    <a:cubicBezTo>
                      <a:pt x="298" y="91"/>
                      <a:pt x="298" y="91"/>
                      <a:pt x="298" y="91"/>
                    </a:cubicBezTo>
                    <a:cubicBezTo>
                      <a:pt x="298" y="228"/>
                      <a:pt x="298" y="228"/>
                      <a:pt x="298" y="228"/>
                    </a:cubicBezTo>
                    <a:lnTo>
                      <a:pt x="170" y="28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Open Sans"/>
                  <a:ea typeface="+mn-ea"/>
                  <a:cs typeface="+mn-cs"/>
                </a:endParaRPr>
              </a:p>
            </p:txBody>
          </p:sp>
          <p:sp>
            <p:nvSpPr>
              <p:cNvPr id="615" name="Freeform 29"/>
              <p:cNvSpPr>
                <a:spLocks noEditPoints="1"/>
              </p:cNvSpPr>
              <p:nvPr/>
            </p:nvSpPr>
            <p:spPr bwMode="auto">
              <a:xfrm>
                <a:off x="6268711" y="3077043"/>
                <a:ext cx="177809" cy="172252"/>
              </a:xfrm>
              <a:custGeom>
                <a:avLst/>
                <a:gdLst>
                  <a:gd name="T0" fmla="*/ 319 w 320"/>
                  <a:gd name="T1" fmla="*/ 71 h 310"/>
                  <a:gd name="T2" fmla="*/ 318 w 320"/>
                  <a:gd name="T3" fmla="*/ 70 h 310"/>
                  <a:gd name="T4" fmla="*/ 317 w 320"/>
                  <a:gd name="T5" fmla="*/ 68 h 310"/>
                  <a:gd name="T6" fmla="*/ 316 w 320"/>
                  <a:gd name="T7" fmla="*/ 67 h 310"/>
                  <a:gd name="T8" fmla="*/ 313 w 320"/>
                  <a:gd name="T9" fmla="*/ 65 h 310"/>
                  <a:gd name="T10" fmla="*/ 313 w 320"/>
                  <a:gd name="T11" fmla="*/ 65 h 310"/>
                  <a:gd name="T12" fmla="*/ 313 w 320"/>
                  <a:gd name="T13" fmla="*/ 65 h 310"/>
                  <a:gd name="T14" fmla="*/ 164 w 320"/>
                  <a:gd name="T15" fmla="*/ 1 h 310"/>
                  <a:gd name="T16" fmla="*/ 155 w 320"/>
                  <a:gd name="T17" fmla="*/ 1 h 310"/>
                  <a:gd name="T18" fmla="*/ 6 w 320"/>
                  <a:gd name="T19" fmla="*/ 65 h 310"/>
                  <a:gd name="T20" fmla="*/ 0 w 320"/>
                  <a:gd name="T21" fmla="*/ 75 h 310"/>
                  <a:gd name="T22" fmla="*/ 0 w 320"/>
                  <a:gd name="T23" fmla="*/ 224 h 310"/>
                  <a:gd name="T24" fmla="*/ 6 w 320"/>
                  <a:gd name="T25" fmla="*/ 234 h 310"/>
                  <a:gd name="T26" fmla="*/ 155 w 320"/>
                  <a:gd name="T27" fmla="*/ 309 h 310"/>
                  <a:gd name="T28" fmla="*/ 155 w 320"/>
                  <a:gd name="T29" fmla="*/ 309 h 310"/>
                  <a:gd name="T30" fmla="*/ 160 w 320"/>
                  <a:gd name="T31" fmla="*/ 310 h 310"/>
                  <a:gd name="T32" fmla="*/ 160 w 320"/>
                  <a:gd name="T33" fmla="*/ 310 h 310"/>
                  <a:gd name="T34" fmla="*/ 160 w 320"/>
                  <a:gd name="T35" fmla="*/ 310 h 310"/>
                  <a:gd name="T36" fmla="*/ 160 w 320"/>
                  <a:gd name="T37" fmla="*/ 310 h 310"/>
                  <a:gd name="T38" fmla="*/ 160 w 320"/>
                  <a:gd name="T39" fmla="*/ 310 h 310"/>
                  <a:gd name="T40" fmla="*/ 163 w 320"/>
                  <a:gd name="T41" fmla="*/ 309 h 310"/>
                  <a:gd name="T42" fmla="*/ 164 w 320"/>
                  <a:gd name="T43" fmla="*/ 309 h 310"/>
                  <a:gd name="T44" fmla="*/ 313 w 320"/>
                  <a:gd name="T45" fmla="*/ 245 h 310"/>
                  <a:gd name="T46" fmla="*/ 320 w 320"/>
                  <a:gd name="T47" fmla="*/ 235 h 310"/>
                  <a:gd name="T48" fmla="*/ 320 w 320"/>
                  <a:gd name="T49" fmla="*/ 75 h 310"/>
                  <a:gd name="T50" fmla="*/ 319 w 320"/>
                  <a:gd name="T51" fmla="*/ 71 h 310"/>
                  <a:gd name="T52" fmla="*/ 160 w 320"/>
                  <a:gd name="T53" fmla="*/ 23 h 310"/>
                  <a:gd name="T54" fmla="*/ 282 w 320"/>
                  <a:gd name="T55" fmla="*/ 75 h 310"/>
                  <a:gd name="T56" fmla="*/ 160 w 320"/>
                  <a:gd name="T57" fmla="*/ 127 h 310"/>
                  <a:gd name="T58" fmla="*/ 37 w 320"/>
                  <a:gd name="T59" fmla="*/ 75 h 310"/>
                  <a:gd name="T60" fmla="*/ 160 w 320"/>
                  <a:gd name="T61" fmla="*/ 23 h 310"/>
                  <a:gd name="T62" fmla="*/ 21 w 320"/>
                  <a:gd name="T63" fmla="*/ 91 h 310"/>
                  <a:gd name="T64" fmla="*/ 149 w 320"/>
                  <a:gd name="T65" fmla="*/ 146 h 310"/>
                  <a:gd name="T66" fmla="*/ 149 w 320"/>
                  <a:gd name="T67" fmla="*/ 282 h 310"/>
                  <a:gd name="T68" fmla="*/ 21 w 320"/>
                  <a:gd name="T69" fmla="*/ 218 h 310"/>
                  <a:gd name="T70" fmla="*/ 21 w 320"/>
                  <a:gd name="T71" fmla="*/ 91 h 310"/>
                  <a:gd name="T72" fmla="*/ 170 w 320"/>
                  <a:gd name="T73" fmla="*/ 283 h 310"/>
                  <a:gd name="T74" fmla="*/ 170 w 320"/>
                  <a:gd name="T75" fmla="*/ 146 h 310"/>
                  <a:gd name="T76" fmla="*/ 298 w 320"/>
                  <a:gd name="T77" fmla="*/ 91 h 310"/>
                  <a:gd name="T78" fmla="*/ 298 w 320"/>
                  <a:gd name="T79" fmla="*/ 228 h 310"/>
                  <a:gd name="T80" fmla="*/ 170 w 320"/>
                  <a:gd name="T81" fmla="*/ 283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20" h="310">
                    <a:moveTo>
                      <a:pt x="319" y="71"/>
                    </a:moveTo>
                    <a:cubicBezTo>
                      <a:pt x="319" y="71"/>
                      <a:pt x="319" y="71"/>
                      <a:pt x="318" y="70"/>
                    </a:cubicBezTo>
                    <a:cubicBezTo>
                      <a:pt x="318" y="69"/>
                      <a:pt x="318" y="69"/>
                      <a:pt x="317" y="68"/>
                    </a:cubicBezTo>
                    <a:cubicBezTo>
                      <a:pt x="317" y="68"/>
                      <a:pt x="316" y="67"/>
                      <a:pt x="316" y="67"/>
                    </a:cubicBezTo>
                    <a:cubicBezTo>
                      <a:pt x="315" y="66"/>
                      <a:pt x="314" y="66"/>
                      <a:pt x="313" y="65"/>
                    </a:cubicBezTo>
                    <a:cubicBezTo>
                      <a:pt x="313" y="65"/>
                      <a:pt x="313" y="65"/>
                      <a:pt x="313" y="65"/>
                    </a:cubicBezTo>
                    <a:cubicBezTo>
                      <a:pt x="313" y="65"/>
                      <a:pt x="313" y="65"/>
                      <a:pt x="313" y="65"/>
                    </a:cubicBezTo>
                    <a:cubicBezTo>
                      <a:pt x="164" y="1"/>
                      <a:pt x="164" y="1"/>
                      <a:pt x="164" y="1"/>
                    </a:cubicBezTo>
                    <a:cubicBezTo>
                      <a:pt x="161" y="0"/>
                      <a:pt x="158" y="0"/>
                      <a:pt x="155" y="1"/>
                    </a:cubicBezTo>
                    <a:cubicBezTo>
                      <a:pt x="6" y="65"/>
                      <a:pt x="6" y="65"/>
                      <a:pt x="6" y="65"/>
                    </a:cubicBezTo>
                    <a:cubicBezTo>
                      <a:pt x="2" y="67"/>
                      <a:pt x="0" y="71"/>
                      <a:pt x="0" y="75"/>
                    </a:cubicBezTo>
                    <a:cubicBezTo>
                      <a:pt x="0" y="224"/>
                      <a:pt x="0" y="224"/>
                      <a:pt x="0" y="224"/>
                    </a:cubicBezTo>
                    <a:cubicBezTo>
                      <a:pt x="0" y="228"/>
                      <a:pt x="2" y="232"/>
                      <a:pt x="6" y="234"/>
                    </a:cubicBezTo>
                    <a:cubicBezTo>
                      <a:pt x="155" y="309"/>
                      <a:pt x="155" y="309"/>
                      <a:pt x="155" y="309"/>
                    </a:cubicBezTo>
                    <a:cubicBezTo>
                      <a:pt x="155" y="309"/>
                      <a:pt x="155" y="309"/>
                      <a:pt x="155" y="309"/>
                    </a:cubicBezTo>
                    <a:cubicBezTo>
                      <a:pt x="157" y="309"/>
                      <a:pt x="158" y="310"/>
                      <a:pt x="160" y="310"/>
                    </a:cubicBezTo>
                    <a:cubicBezTo>
                      <a:pt x="160" y="310"/>
                      <a:pt x="160" y="310"/>
                      <a:pt x="160" y="310"/>
                    </a:cubicBezTo>
                    <a:cubicBezTo>
                      <a:pt x="160" y="310"/>
                      <a:pt x="160" y="310"/>
                      <a:pt x="160" y="310"/>
                    </a:cubicBezTo>
                    <a:cubicBezTo>
                      <a:pt x="160" y="310"/>
                      <a:pt x="160" y="310"/>
                      <a:pt x="160" y="310"/>
                    </a:cubicBezTo>
                    <a:cubicBezTo>
                      <a:pt x="160" y="310"/>
                      <a:pt x="160" y="310"/>
                      <a:pt x="160" y="310"/>
                    </a:cubicBezTo>
                    <a:cubicBezTo>
                      <a:pt x="161" y="310"/>
                      <a:pt x="162" y="309"/>
                      <a:pt x="163" y="309"/>
                    </a:cubicBezTo>
                    <a:cubicBezTo>
                      <a:pt x="164" y="309"/>
                      <a:pt x="164" y="309"/>
                      <a:pt x="164" y="309"/>
                    </a:cubicBezTo>
                    <a:cubicBezTo>
                      <a:pt x="313" y="245"/>
                      <a:pt x="313" y="245"/>
                      <a:pt x="313" y="245"/>
                    </a:cubicBezTo>
                    <a:cubicBezTo>
                      <a:pt x="317" y="243"/>
                      <a:pt x="320" y="239"/>
                      <a:pt x="320" y="235"/>
                    </a:cubicBezTo>
                    <a:cubicBezTo>
                      <a:pt x="320" y="75"/>
                      <a:pt x="320" y="75"/>
                      <a:pt x="320" y="75"/>
                    </a:cubicBezTo>
                    <a:cubicBezTo>
                      <a:pt x="320" y="74"/>
                      <a:pt x="319" y="72"/>
                      <a:pt x="319" y="71"/>
                    </a:cubicBezTo>
                    <a:close/>
                    <a:moveTo>
                      <a:pt x="160" y="23"/>
                    </a:moveTo>
                    <a:cubicBezTo>
                      <a:pt x="282" y="75"/>
                      <a:pt x="282" y="75"/>
                      <a:pt x="282" y="75"/>
                    </a:cubicBezTo>
                    <a:cubicBezTo>
                      <a:pt x="160" y="127"/>
                      <a:pt x="160" y="127"/>
                      <a:pt x="160" y="127"/>
                    </a:cubicBezTo>
                    <a:cubicBezTo>
                      <a:pt x="37" y="75"/>
                      <a:pt x="37" y="75"/>
                      <a:pt x="37" y="75"/>
                    </a:cubicBezTo>
                    <a:lnTo>
                      <a:pt x="160" y="23"/>
                    </a:lnTo>
                    <a:close/>
                    <a:moveTo>
                      <a:pt x="21" y="91"/>
                    </a:moveTo>
                    <a:cubicBezTo>
                      <a:pt x="149" y="146"/>
                      <a:pt x="149" y="146"/>
                      <a:pt x="149" y="146"/>
                    </a:cubicBezTo>
                    <a:cubicBezTo>
                      <a:pt x="149" y="282"/>
                      <a:pt x="149" y="282"/>
                      <a:pt x="149" y="282"/>
                    </a:cubicBezTo>
                    <a:cubicBezTo>
                      <a:pt x="21" y="218"/>
                      <a:pt x="21" y="218"/>
                      <a:pt x="21" y="218"/>
                    </a:cubicBezTo>
                    <a:lnTo>
                      <a:pt x="21" y="91"/>
                    </a:lnTo>
                    <a:close/>
                    <a:moveTo>
                      <a:pt x="170" y="283"/>
                    </a:moveTo>
                    <a:cubicBezTo>
                      <a:pt x="170" y="146"/>
                      <a:pt x="170" y="146"/>
                      <a:pt x="170" y="146"/>
                    </a:cubicBezTo>
                    <a:cubicBezTo>
                      <a:pt x="298" y="91"/>
                      <a:pt x="298" y="91"/>
                      <a:pt x="298" y="91"/>
                    </a:cubicBezTo>
                    <a:cubicBezTo>
                      <a:pt x="298" y="228"/>
                      <a:pt x="298" y="228"/>
                      <a:pt x="298" y="228"/>
                    </a:cubicBezTo>
                    <a:lnTo>
                      <a:pt x="170" y="28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Open Sans"/>
                  <a:ea typeface="+mn-ea"/>
                  <a:cs typeface="+mn-cs"/>
                </a:endParaRPr>
              </a:p>
            </p:txBody>
          </p:sp>
          <p:sp>
            <p:nvSpPr>
              <p:cNvPr id="616" name="Freeform 29"/>
              <p:cNvSpPr>
                <a:spLocks noEditPoints="1"/>
              </p:cNvSpPr>
              <p:nvPr/>
            </p:nvSpPr>
            <p:spPr bwMode="auto">
              <a:xfrm>
                <a:off x="6268711" y="3276136"/>
                <a:ext cx="177809" cy="172252"/>
              </a:xfrm>
              <a:custGeom>
                <a:avLst/>
                <a:gdLst>
                  <a:gd name="T0" fmla="*/ 319 w 320"/>
                  <a:gd name="T1" fmla="*/ 71 h 310"/>
                  <a:gd name="T2" fmla="*/ 318 w 320"/>
                  <a:gd name="T3" fmla="*/ 70 h 310"/>
                  <a:gd name="T4" fmla="*/ 317 w 320"/>
                  <a:gd name="T5" fmla="*/ 68 h 310"/>
                  <a:gd name="T6" fmla="*/ 316 w 320"/>
                  <a:gd name="T7" fmla="*/ 67 h 310"/>
                  <a:gd name="T8" fmla="*/ 313 w 320"/>
                  <a:gd name="T9" fmla="*/ 65 h 310"/>
                  <a:gd name="T10" fmla="*/ 313 w 320"/>
                  <a:gd name="T11" fmla="*/ 65 h 310"/>
                  <a:gd name="T12" fmla="*/ 313 w 320"/>
                  <a:gd name="T13" fmla="*/ 65 h 310"/>
                  <a:gd name="T14" fmla="*/ 164 w 320"/>
                  <a:gd name="T15" fmla="*/ 1 h 310"/>
                  <a:gd name="T16" fmla="*/ 155 w 320"/>
                  <a:gd name="T17" fmla="*/ 1 h 310"/>
                  <a:gd name="T18" fmla="*/ 6 w 320"/>
                  <a:gd name="T19" fmla="*/ 65 h 310"/>
                  <a:gd name="T20" fmla="*/ 0 w 320"/>
                  <a:gd name="T21" fmla="*/ 75 h 310"/>
                  <a:gd name="T22" fmla="*/ 0 w 320"/>
                  <a:gd name="T23" fmla="*/ 224 h 310"/>
                  <a:gd name="T24" fmla="*/ 6 w 320"/>
                  <a:gd name="T25" fmla="*/ 234 h 310"/>
                  <a:gd name="T26" fmla="*/ 155 w 320"/>
                  <a:gd name="T27" fmla="*/ 309 h 310"/>
                  <a:gd name="T28" fmla="*/ 155 w 320"/>
                  <a:gd name="T29" fmla="*/ 309 h 310"/>
                  <a:gd name="T30" fmla="*/ 160 w 320"/>
                  <a:gd name="T31" fmla="*/ 310 h 310"/>
                  <a:gd name="T32" fmla="*/ 160 w 320"/>
                  <a:gd name="T33" fmla="*/ 310 h 310"/>
                  <a:gd name="T34" fmla="*/ 160 w 320"/>
                  <a:gd name="T35" fmla="*/ 310 h 310"/>
                  <a:gd name="T36" fmla="*/ 160 w 320"/>
                  <a:gd name="T37" fmla="*/ 310 h 310"/>
                  <a:gd name="T38" fmla="*/ 160 w 320"/>
                  <a:gd name="T39" fmla="*/ 310 h 310"/>
                  <a:gd name="T40" fmla="*/ 163 w 320"/>
                  <a:gd name="T41" fmla="*/ 309 h 310"/>
                  <a:gd name="T42" fmla="*/ 164 w 320"/>
                  <a:gd name="T43" fmla="*/ 309 h 310"/>
                  <a:gd name="T44" fmla="*/ 313 w 320"/>
                  <a:gd name="T45" fmla="*/ 245 h 310"/>
                  <a:gd name="T46" fmla="*/ 320 w 320"/>
                  <a:gd name="T47" fmla="*/ 235 h 310"/>
                  <a:gd name="T48" fmla="*/ 320 w 320"/>
                  <a:gd name="T49" fmla="*/ 75 h 310"/>
                  <a:gd name="T50" fmla="*/ 319 w 320"/>
                  <a:gd name="T51" fmla="*/ 71 h 310"/>
                  <a:gd name="T52" fmla="*/ 160 w 320"/>
                  <a:gd name="T53" fmla="*/ 23 h 310"/>
                  <a:gd name="T54" fmla="*/ 282 w 320"/>
                  <a:gd name="T55" fmla="*/ 75 h 310"/>
                  <a:gd name="T56" fmla="*/ 160 w 320"/>
                  <a:gd name="T57" fmla="*/ 127 h 310"/>
                  <a:gd name="T58" fmla="*/ 37 w 320"/>
                  <a:gd name="T59" fmla="*/ 75 h 310"/>
                  <a:gd name="T60" fmla="*/ 160 w 320"/>
                  <a:gd name="T61" fmla="*/ 23 h 310"/>
                  <a:gd name="T62" fmla="*/ 21 w 320"/>
                  <a:gd name="T63" fmla="*/ 91 h 310"/>
                  <a:gd name="T64" fmla="*/ 149 w 320"/>
                  <a:gd name="T65" fmla="*/ 146 h 310"/>
                  <a:gd name="T66" fmla="*/ 149 w 320"/>
                  <a:gd name="T67" fmla="*/ 282 h 310"/>
                  <a:gd name="T68" fmla="*/ 21 w 320"/>
                  <a:gd name="T69" fmla="*/ 218 h 310"/>
                  <a:gd name="T70" fmla="*/ 21 w 320"/>
                  <a:gd name="T71" fmla="*/ 91 h 310"/>
                  <a:gd name="T72" fmla="*/ 170 w 320"/>
                  <a:gd name="T73" fmla="*/ 283 h 310"/>
                  <a:gd name="T74" fmla="*/ 170 w 320"/>
                  <a:gd name="T75" fmla="*/ 146 h 310"/>
                  <a:gd name="T76" fmla="*/ 298 w 320"/>
                  <a:gd name="T77" fmla="*/ 91 h 310"/>
                  <a:gd name="T78" fmla="*/ 298 w 320"/>
                  <a:gd name="T79" fmla="*/ 228 h 310"/>
                  <a:gd name="T80" fmla="*/ 170 w 320"/>
                  <a:gd name="T81" fmla="*/ 283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20" h="310">
                    <a:moveTo>
                      <a:pt x="319" y="71"/>
                    </a:moveTo>
                    <a:cubicBezTo>
                      <a:pt x="319" y="71"/>
                      <a:pt x="319" y="71"/>
                      <a:pt x="318" y="70"/>
                    </a:cubicBezTo>
                    <a:cubicBezTo>
                      <a:pt x="318" y="69"/>
                      <a:pt x="318" y="69"/>
                      <a:pt x="317" y="68"/>
                    </a:cubicBezTo>
                    <a:cubicBezTo>
                      <a:pt x="317" y="68"/>
                      <a:pt x="316" y="67"/>
                      <a:pt x="316" y="67"/>
                    </a:cubicBezTo>
                    <a:cubicBezTo>
                      <a:pt x="315" y="66"/>
                      <a:pt x="314" y="66"/>
                      <a:pt x="313" y="65"/>
                    </a:cubicBezTo>
                    <a:cubicBezTo>
                      <a:pt x="313" y="65"/>
                      <a:pt x="313" y="65"/>
                      <a:pt x="313" y="65"/>
                    </a:cubicBezTo>
                    <a:cubicBezTo>
                      <a:pt x="313" y="65"/>
                      <a:pt x="313" y="65"/>
                      <a:pt x="313" y="65"/>
                    </a:cubicBezTo>
                    <a:cubicBezTo>
                      <a:pt x="164" y="1"/>
                      <a:pt x="164" y="1"/>
                      <a:pt x="164" y="1"/>
                    </a:cubicBezTo>
                    <a:cubicBezTo>
                      <a:pt x="161" y="0"/>
                      <a:pt x="158" y="0"/>
                      <a:pt x="155" y="1"/>
                    </a:cubicBezTo>
                    <a:cubicBezTo>
                      <a:pt x="6" y="65"/>
                      <a:pt x="6" y="65"/>
                      <a:pt x="6" y="65"/>
                    </a:cubicBezTo>
                    <a:cubicBezTo>
                      <a:pt x="2" y="67"/>
                      <a:pt x="0" y="71"/>
                      <a:pt x="0" y="75"/>
                    </a:cubicBezTo>
                    <a:cubicBezTo>
                      <a:pt x="0" y="224"/>
                      <a:pt x="0" y="224"/>
                      <a:pt x="0" y="224"/>
                    </a:cubicBezTo>
                    <a:cubicBezTo>
                      <a:pt x="0" y="228"/>
                      <a:pt x="2" y="232"/>
                      <a:pt x="6" y="234"/>
                    </a:cubicBezTo>
                    <a:cubicBezTo>
                      <a:pt x="155" y="309"/>
                      <a:pt x="155" y="309"/>
                      <a:pt x="155" y="309"/>
                    </a:cubicBezTo>
                    <a:cubicBezTo>
                      <a:pt x="155" y="309"/>
                      <a:pt x="155" y="309"/>
                      <a:pt x="155" y="309"/>
                    </a:cubicBezTo>
                    <a:cubicBezTo>
                      <a:pt x="157" y="309"/>
                      <a:pt x="158" y="310"/>
                      <a:pt x="160" y="310"/>
                    </a:cubicBezTo>
                    <a:cubicBezTo>
                      <a:pt x="160" y="310"/>
                      <a:pt x="160" y="310"/>
                      <a:pt x="160" y="310"/>
                    </a:cubicBezTo>
                    <a:cubicBezTo>
                      <a:pt x="160" y="310"/>
                      <a:pt x="160" y="310"/>
                      <a:pt x="160" y="310"/>
                    </a:cubicBezTo>
                    <a:cubicBezTo>
                      <a:pt x="160" y="310"/>
                      <a:pt x="160" y="310"/>
                      <a:pt x="160" y="310"/>
                    </a:cubicBezTo>
                    <a:cubicBezTo>
                      <a:pt x="160" y="310"/>
                      <a:pt x="160" y="310"/>
                      <a:pt x="160" y="310"/>
                    </a:cubicBezTo>
                    <a:cubicBezTo>
                      <a:pt x="161" y="310"/>
                      <a:pt x="162" y="309"/>
                      <a:pt x="163" y="309"/>
                    </a:cubicBezTo>
                    <a:cubicBezTo>
                      <a:pt x="164" y="309"/>
                      <a:pt x="164" y="309"/>
                      <a:pt x="164" y="309"/>
                    </a:cubicBezTo>
                    <a:cubicBezTo>
                      <a:pt x="313" y="245"/>
                      <a:pt x="313" y="245"/>
                      <a:pt x="313" y="245"/>
                    </a:cubicBezTo>
                    <a:cubicBezTo>
                      <a:pt x="317" y="243"/>
                      <a:pt x="320" y="239"/>
                      <a:pt x="320" y="235"/>
                    </a:cubicBezTo>
                    <a:cubicBezTo>
                      <a:pt x="320" y="75"/>
                      <a:pt x="320" y="75"/>
                      <a:pt x="320" y="75"/>
                    </a:cubicBezTo>
                    <a:cubicBezTo>
                      <a:pt x="320" y="74"/>
                      <a:pt x="319" y="72"/>
                      <a:pt x="319" y="71"/>
                    </a:cubicBezTo>
                    <a:close/>
                    <a:moveTo>
                      <a:pt x="160" y="23"/>
                    </a:moveTo>
                    <a:cubicBezTo>
                      <a:pt x="282" y="75"/>
                      <a:pt x="282" y="75"/>
                      <a:pt x="282" y="75"/>
                    </a:cubicBezTo>
                    <a:cubicBezTo>
                      <a:pt x="160" y="127"/>
                      <a:pt x="160" y="127"/>
                      <a:pt x="160" y="127"/>
                    </a:cubicBezTo>
                    <a:cubicBezTo>
                      <a:pt x="37" y="75"/>
                      <a:pt x="37" y="75"/>
                      <a:pt x="37" y="75"/>
                    </a:cubicBezTo>
                    <a:lnTo>
                      <a:pt x="160" y="23"/>
                    </a:lnTo>
                    <a:close/>
                    <a:moveTo>
                      <a:pt x="21" y="91"/>
                    </a:moveTo>
                    <a:cubicBezTo>
                      <a:pt x="149" y="146"/>
                      <a:pt x="149" y="146"/>
                      <a:pt x="149" y="146"/>
                    </a:cubicBezTo>
                    <a:cubicBezTo>
                      <a:pt x="149" y="282"/>
                      <a:pt x="149" y="282"/>
                      <a:pt x="149" y="282"/>
                    </a:cubicBezTo>
                    <a:cubicBezTo>
                      <a:pt x="21" y="218"/>
                      <a:pt x="21" y="218"/>
                      <a:pt x="21" y="218"/>
                    </a:cubicBezTo>
                    <a:lnTo>
                      <a:pt x="21" y="91"/>
                    </a:lnTo>
                    <a:close/>
                    <a:moveTo>
                      <a:pt x="170" y="283"/>
                    </a:moveTo>
                    <a:cubicBezTo>
                      <a:pt x="170" y="146"/>
                      <a:pt x="170" y="146"/>
                      <a:pt x="170" y="146"/>
                    </a:cubicBezTo>
                    <a:cubicBezTo>
                      <a:pt x="298" y="91"/>
                      <a:pt x="298" y="91"/>
                      <a:pt x="298" y="91"/>
                    </a:cubicBezTo>
                    <a:cubicBezTo>
                      <a:pt x="298" y="228"/>
                      <a:pt x="298" y="228"/>
                      <a:pt x="298" y="228"/>
                    </a:cubicBezTo>
                    <a:lnTo>
                      <a:pt x="170" y="28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Open Sans"/>
                  <a:ea typeface="+mn-ea"/>
                  <a:cs typeface="+mn-cs"/>
                </a:endParaRPr>
              </a:p>
            </p:txBody>
          </p:sp>
          <p:sp>
            <p:nvSpPr>
              <p:cNvPr id="617" name="Freeform 29"/>
              <p:cNvSpPr>
                <a:spLocks noEditPoints="1"/>
              </p:cNvSpPr>
              <p:nvPr/>
            </p:nvSpPr>
            <p:spPr bwMode="auto">
              <a:xfrm>
                <a:off x="6268711" y="3475229"/>
                <a:ext cx="177809" cy="172252"/>
              </a:xfrm>
              <a:custGeom>
                <a:avLst/>
                <a:gdLst>
                  <a:gd name="T0" fmla="*/ 319 w 320"/>
                  <a:gd name="T1" fmla="*/ 71 h 310"/>
                  <a:gd name="T2" fmla="*/ 318 w 320"/>
                  <a:gd name="T3" fmla="*/ 70 h 310"/>
                  <a:gd name="T4" fmla="*/ 317 w 320"/>
                  <a:gd name="T5" fmla="*/ 68 h 310"/>
                  <a:gd name="T6" fmla="*/ 316 w 320"/>
                  <a:gd name="T7" fmla="*/ 67 h 310"/>
                  <a:gd name="T8" fmla="*/ 313 w 320"/>
                  <a:gd name="T9" fmla="*/ 65 h 310"/>
                  <a:gd name="T10" fmla="*/ 313 w 320"/>
                  <a:gd name="T11" fmla="*/ 65 h 310"/>
                  <a:gd name="T12" fmla="*/ 313 w 320"/>
                  <a:gd name="T13" fmla="*/ 65 h 310"/>
                  <a:gd name="T14" fmla="*/ 164 w 320"/>
                  <a:gd name="T15" fmla="*/ 1 h 310"/>
                  <a:gd name="T16" fmla="*/ 155 w 320"/>
                  <a:gd name="T17" fmla="*/ 1 h 310"/>
                  <a:gd name="T18" fmla="*/ 6 w 320"/>
                  <a:gd name="T19" fmla="*/ 65 h 310"/>
                  <a:gd name="T20" fmla="*/ 0 w 320"/>
                  <a:gd name="T21" fmla="*/ 75 h 310"/>
                  <a:gd name="T22" fmla="*/ 0 w 320"/>
                  <a:gd name="T23" fmla="*/ 224 h 310"/>
                  <a:gd name="T24" fmla="*/ 6 w 320"/>
                  <a:gd name="T25" fmla="*/ 234 h 310"/>
                  <a:gd name="T26" fmla="*/ 155 w 320"/>
                  <a:gd name="T27" fmla="*/ 309 h 310"/>
                  <a:gd name="T28" fmla="*/ 155 w 320"/>
                  <a:gd name="T29" fmla="*/ 309 h 310"/>
                  <a:gd name="T30" fmla="*/ 160 w 320"/>
                  <a:gd name="T31" fmla="*/ 310 h 310"/>
                  <a:gd name="T32" fmla="*/ 160 w 320"/>
                  <a:gd name="T33" fmla="*/ 310 h 310"/>
                  <a:gd name="T34" fmla="*/ 160 w 320"/>
                  <a:gd name="T35" fmla="*/ 310 h 310"/>
                  <a:gd name="T36" fmla="*/ 160 w 320"/>
                  <a:gd name="T37" fmla="*/ 310 h 310"/>
                  <a:gd name="T38" fmla="*/ 160 w 320"/>
                  <a:gd name="T39" fmla="*/ 310 h 310"/>
                  <a:gd name="T40" fmla="*/ 163 w 320"/>
                  <a:gd name="T41" fmla="*/ 309 h 310"/>
                  <a:gd name="T42" fmla="*/ 164 w 320"/>
                  <a:gd name="T43" fmla="*/ 309 h 310"/>
                  <a:gd name="T44" fmla="*/ 313 w 320"/>
                  <a:gd name="T45" fmla="*/ 245 h 310"/>
                  <a:gd name="T46" fmla="*/ 320 w 320"/>
                  <a:gd name="T47" fmla="*/ 235 h 310"/>
                  <a:gd name="T48" fmla="*/ 320 w 320"/>
                  <a:gd name="T49" fmla="*/ 75 h 310"/>
                  <a:gd name="T50" fmla="*/ 319 w 320"/>
                  <a:gd name="T51" fmla="*/ 71 h 310"/>
                  <a:gd name="T52" fmla="*/ 160 w 320"/>
                  <a:gd name="T53" fmla="*/ 23 h 310"/>
                  <a:gd name="T54" fmla="*/ 282 w 320"/>
                  <a:gd name="T55" fmla="*/ 75 h 310"/>
                  <a:gd name="T56" fmla="*/ 160 w 320"/>
                  <a:gd name="T57" fmla="*/ 127 h 310"/>
                  <a:gd name="T58" fmla="*/ 37 w 320"/>
                  <a:gd name="T59" fmla="*/ 75 h 310"/>
                  <a:gd name="T60" fmla="*/ 160 w 320"/>
                  <a:gd name="T61" fmla="*/ 23 h 310"/>
                  <a:gd name="T62" fmla="*/ 21 w 320"/>
                  <a:gd name="T63" fmla="*/ 91 h 310"/>
                  <a:gd name="T64" fmla="*/ 149 w 320"/>
                  <a:gd name="T65" fmla="*/ 146 h 310"/>
                  <a:gd name="T66" fmla="*/ 149 w 320"/>
                  <a:gd name="T67" fmla="*/ 282 h 310"/>
                  <a:gd name="T68" fmla="*/ 21 w 320"/>
                  <a:gd name="T69" fmla="*/ 218 h 310"/>
                  <a:gd name="T70" fmla="*/ 21 w 320"/>
                  <a:gd name="T71" fmla="*/ 91 h 310"/>
                  <a:gd name="T72" fmla="*/ 170 w 320"/>
                  <a:gd name="T73" fmla="*/ 283 h 310"/>
                  <a:gd name="T74" fmla="*/ 170 w 320"/>
                  <a:gd name="T75" fmla="*/ 146 h 310"/>
                  <a:gd name="T76" fmla="*/ 298 w 320"/>
                  <a:gd name="T77" fmla="*/ 91 h 310"/>
                  <a:gd name="T78" fmla="*/ 298 w 320"/>
                  <a:gd name="T79" fmla="*/ 228 h 310"/>
                  <a:gd name="T80" fmla="*/ 170 w 320"/>
                  <a:gd name="T81" fmla="*/ 283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20" h="310">
                    <a:moveTo>
                      <a:pt x="319" y="71"/>
                    </a:moveTo>
                    <a:cubicBezTo>
                      <a:pt x="319" y="71"/>
                      <a:pt x="319" y="71"/>
                      <a:pt x="318" y="70"/>
                    </a:cubicBezTo>
                    <a:cubicBezTo>
                      <a:pt x="318" y="69"/>
                      <a:pt x="318" y="69"/>
                      <a:pt x="317" y="68"/>
                    </a:cubicBezTo>
                    <a:cubicBezTo>
                      <a:pt x="317" y="68"/>
                      <a:pt x="316" y="67"/>
                      <a:pt x="316" y="67"/>
                    </a:cubicBezTo>
                    <a:cubicBezTo>
                      <a:pt x="315" y="66"/>
                      <a:pt x="314" y="66"/>
                      <a:pt x="313" y="65"/>
                    </a:cubicBezTo>
                    <a:cubicBezTo>
                      <a:pt x="313" y="65"/>
                      <a:pt x="313" y="65"/>
                      <a:pt x="313" y="65"/>
                    </a:cubicBezTo>
                    <a:cubicBezTo>
                      <a:pt x="313" y="65"/>
                      <a:pt x="313" y="65"/>
                      <a:pt x="313" y="65"/>
                    </a:cubicBezTo>
                    <a:cubicBezTo>
                      <a:pt x="164" y="1"/>
                      <a:pt x="164" y="1"/>
                      <a:pt x="164" y="1"/>
                    </a:cubicBezTo>
                    <a:cubicBezTo>
                      <a:pt x="161" y="0"/>
                      <a:pt x="158" y="0"/>
                      <a:pt x="155" y="1"/>
                    </a:cubicBezTo>
                    <a:cubicBezTo>
                      <a:pt x="6" y="65"/>
                      <a:pt x="6" y="65"/>
                      <a:pt x="6" y="65"/>
                    </a:cubicBezTo>
                    <a:cubicBezTo>
                      <a:pt x="2" y="67"/>
                      <a:pt x="0" y="71"/>
                      <a:pt x="0" y="75"/>
                    </a:cubicBezTo>
                    <a:cubicBezTo>
                      <a:pt x="0" y="224"/>
                      <a:pt x="0" y="224"/>
                      <a:pt x="0" y="224"/>
                    </a:cubicBezTo>
                    <a:cubicBezTo>
                      <a:pt x="0" y="228"/>
                      <a:pt x="2" y="232"/>
                      <a:pt x="6" y="234"/>
                    </a:cubicBezTo>
                    <a:cubicBezTo>
                      <a:pt x="155" y="309"/>
                      <a:pt x="155" y="309"/>
                      <a:pt x="155" y="309"/>
                    </a:cubicBezTo>
                    <a:cubicBezTo>
                      <a:pt x="155" y="309"/>
                      <a:pt x="155" y="309"/>
                      <a:pt x="155" y="309"/>
                    </a:cubicBezTo>
                    <a:cubicBezTo>
                      <a:pt x="157" y="309"/>
                      <a:pt x="158" y="310"/>
                      <a:pt x="160" y="310"/>
                    </a:cubicBezTo>
                    <a:cubicBezTo>
                      <a:pt x="160" y="310"/>
                      <a:pt x="160" y="310"/>
                      <a:pt x="160" y="310"/>
                    </a:cubicBezTo>
                    <a:cubicBezTo>
                      <a:pt x="160" y="310"/>
                      <a:pt x="160" y="310"/>
                      <a:pt x="160" y="310"/>
                    </a:cubicBezTo>
                    <a:cubicBezTo>
                      <a:pt x="160" y="310"/>
                      <a:pt x="160" y="310"/>
                      <a:pt x="160" y="310"/>
                    </a:cubicBezTo>
                    <a:cubicBezTo>
                      <a:pt x="160" y="310"/>
                      <a:pt x="160" y="310"/>
                      <a:pt x="160" y="310"/>
                    </a:cubicBezTo>
                    <a:cubicBezTo>
                      <a:pt x="161" y="310"/>
                      <a:pt x="162" y="309"/>
                      <a:pt x="163" y="309"/>
                    </a:cubicBezTo>
                    <a:cubicBezTo>
                      <a:pt x="164" y="309"/>
                      <a:pt x="164" y="309"/>
                      <a:pt x="164" y="309"/>
                    </a:cubicBezTo>
                    <a:cubicBezTo>
                      <a:pt x="313" y="245"/>
                      <a:pt x="313" y="245"/>
                      <a:pt x="313" y="245"/>
                    </a:cubicBezTo>
                    <a:cubicBezTo>
                      <a:pt x="317" y="243"/>
                      <a:pt x="320" y="239"/>
                      <a:pt x="320" y="235"/>
                    </a:cubicBezTo>
                    <a:cubicBezTo>
                      <a:pt x="320" y="75"/>
                      <a:pt x="320" y="75"/>
                      <a:pt x="320" y="75"/>
                    </a:cubicBezTo>
                    <a:cubicBezTo>
                      <a:pt x="320" y="74"/>
                      <a:pt x="319" y="72"/>
                      <a:pt x="319" y="71"/>
                    </a:cubicBezTo>
                    <a:close/>
                    <a:moveTo>
                      <a:pt x="160" y="23"/>
                    </a:moveTo>
                    <a:cubicBezTo>
                      <a:pt x="282" y="75"/>
                      <a:pt x="282" y="75"/>
                      <a:pt x="282" y="75"/>
                    </a:cubicBezTo>
                    <a:cubicBezTo>
                      <a:pt x="160" y="127"/>
                      <a:pt x="160" y="127"/>
                      <a:pt x="160" y="127"/>
                    </a:cubicBezTo>
                    <a:cubicBezTo>
                      <a:pt x="37" y="75"/>
                      <a:pt x="37" y="75"/>
                      <a:pt x="37" y="75"/>
                    </a:cubicBezTo>
                    <a:lnTo>
                      <a:pt x="160" y="23"/>
                    </a:lnTo>
                    <a:close/>
                    <a:moveTo>
                      <a:pt x="21" y="91"/>
                    </a:moveTo>
                    <a:cubicBezTo>
                      <a:pt x="149" y="146"/>
                      <a:pt x="149" y="146"/>
                      <a:pt x="149" y="146"/>
                    </a:cubicBezTo>
                    <a:cubicBezTo>
                      <a:pt x="149" y="282"/>
                      <a:pt x="149" y="282"/>
                      <a:pt x="149" y="282"/>
                    </a:cubicBezTo>
                    <a:cubicBezTo>
                      <a:pt x="21" y="218"/>
                      <a:pt x="21" y="218"/>
                      <a:pt x="21" y="218"/>
                    </a:cubicBezTo>
                    <a:lnTo>
                      <a:pt x="21" y="91"/>
                    </a:lnTo>
                    <a:close/>
                    <a:moveTo>
                      <a:pt x="170" y="283"/>
                    </a:moveTo>
                    <a:cubicBezTo>
                      <a:pt x="170" y="146"/>
                      <a:pt x="170" y="146"/>
                      <a:pt x="170" y="146"/>
                    </a:cubicBezTo>
                    <a:cubicBezTo>
                      <a:pt x="298" y="91"/>
                      <a:pt x="298" y="91"/>
                      <a:pt x="298" y="91"/>
                    </a:cubicBezTo>
                    <a:cubicBezTo>
                      <a:pt x="298" y="228"/>
                      <a:pt x="298" y="228"/>
                      <a:pt x="298" y="228"/>
                    </a:cubicBezTo>
                    <a:lnTo>
                      <a:pt x="170" y="28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Open Sans"/>
                  <a:ea typeface="+mn-ea"/>
                  <a:cs typeface="+mn-cs"/>
                </a:endParaRPr>
              </a:p>
            </p:txBody>
          </p:sp>
          <p:sp>
            <p:nvSpPr>
              <p:cNvPr id="618" name="Freeform 29"/>
              <p:cNvSpPr>
                <a:spLocks noEditPoints="1"/>
              </p:cNvSpPr>
              <p:nvPr/>
            </p:nvSpPr>
            <p:spPr bwMode="auto">
              <a:xfrm>
                <a:off x="6268711" y="3674322"/>
                <a:ext cx="177809" cy="172252"/>
              </a:xfrm>
              <a:custGeom>
                <a:avLst/>
                <a:gdLst>
                  <a:gd name="T0" fmla="*/ 319 w 320"/>
                  <a:gd name="T1" fmla="*/ 71 h 310"/>
                  <a:gd name="T2" fmla="*/ 318 w 320"/>
                  <a:gd name="T3" fmla="*/ 70 h 310"/>
                  <a:gd name="T4" fmla="*/ 317 w 320"/>
                  <a:gd name="T5" fmla="*/ 68 h 310"/>
                  <a:gd name="T6" fmla="*/ 316 w 320"/>
                  <a:gd name="T7" fmla="*/ 67 h 310"/>
                  <a:gd name="T8" fmla="*/ 313 w 320"/>
                  <a:gd name="T9" fmla="*/ 65 h 310"/>
                  <a:gd name="T10" fmla="*/ 313 w 320"/>
                  <a:gd name="T11" fmla="*/ 65 h 310"/>
                  <a:gd name="T12" fmla="*/ 313 w 320"/>
                  <a:gd name="T13" fmla="*/ 65 h 310"/>
                  <a:gd name="T14" fmla="*/ 164 w 320"/>
                  <a:gd name="T15" fmla="*/ 1 h 310"/>
                  <a:gd name="T16" fmla="*/ 155 w 320"/>
                  <a:gd name="T17" fmla="*/ 1 h 310"/>
                  <a:gd name="T18" fmla="*/ 6 w 320"/>
                  <a:gd name="T19" fmla="*/ 65 h 310"/>
                  <a:gd name="T20" fmla="*/ 0 w 320"/>
                  <a:gd name="T21" fmla="*/ 75 h 310"/>
                  <a:gd name="T22" fmla="*/ 0 w 320"/>
                  <a:gd name="T23" fmla="*/ 224 h 310"/>
                  <a:gd name="T24" fmla="*/ 6 w 320"/>
                  <a:gd name="T25" fmla="*/ 234 h 310"/>
                  <a:gd name="T26" fmla="*/ 155 w 320"/>
                  <a:gd name="T27" fmla="*/ 309 h 310"/>
                  <a:gd name="T28" fmla="*/ 155 w 320"/>
                  <a:gd name="T29" fmla="*/ 309 h 310"/>
                  <a:gd name="T30" fmla="*/ 160 w 320"/>
                  <a:gd name="T31" fmla="*/ 310 h 310"/>
                  <a:gd name="T32" fmla="*/ 160 w 320"/>
                  <a:gd name="T33" fmla="*/ 310 h 310"/>
                  <a:gd name="T34" fmla="*/ 160 w 320"/>
                  <a:gd name="T35" fmla="*/ 310 h 310"/>
                  <a:gd name="T36" fmla="*/ 160 w 320"/>
                  <a:gd name="T37" fmla="*/ 310 h 310"/>
                  <a:gd name="T38" fmla="*/ 160 w 320"/>
                  <a:gd name="T39" fmla="*/ 310 h 310"/>
                  <a:gd name="T40" fmla="*/ 163 w 320"/>
                  <a:gd name="T41" fmla="*/ 309 h 310"/>
                  <a:gd name="T42" fmla="*/ 164 w 320"/>
                  <a:gd name="T43" fmla="*/ 309 h 310"/>
                  <a:gd name="T44" fmla="*/ 313 w 320"/>
                  <a:gd name="T45" fmla="*/ 245 h 310"/>
                  <a:gd name="T46" fmla="*/ 320 w 320"/>
                  <a:gd name="T47" fmla="*/ 235 h 310"/>
                  <a:gd name="T48" fmla="*/ 320 w 320"/>
                  <a:gd name="T49" fmla="*/ 75 h 310"/>
                  <a:gd name="T50" fmla="*/ 319 w 320"/>
                  <a:gd name="T51" fmla="*/ 71 h 310"/>
                  <a:gd name="T52" fmla="*/ 160 w 320"/>
                  <a:gd name="T53" fmla="*/ 23 h 310"/>
                  <a:gd name="T54" fmla="*/ 282 w 320"/>
                  <a:gd name="T55" fmla="*/ 75 h 310"/>
                  <a:gd name="T56" fmla="*/ 160 w 320"/>
                  <a:gd name="T57" fmla="*/ 127 h 310"/>
                  <a:gd name="T58" fmla="*/ 37 w 320"/>
                  <a:gd name="T59" fmla="*/ 75 h 310"/>
                  <a:gd name="T60" fmla="*/ 160 w 320"/>
                  <a:gd name="T61" fmla="*/ 23 h 310"/>
                  <a:gd name="T62" fmla="*/ 21 w 320"/>
                  <a:gd name="T63" fmla="*/ 91 h 310"/>
                  <a:gd name="T64" fmla="*/ 149 w 320"/>
                  <a:gd name="T65" fmla="*/ 146 h 310"/>
                  <a:gd name="T66" fmla="*/ 149 w 320"/>
                  <a:gd name="T67" fmla="*/ 282 h 310"/>
                  <a:gd name="T68" fmla="*/ 21 w 320"/>
                  <a:gd name="T69" fmla="*/ 218 h 310"/>
                  <a:gd name="T70" fmla="*/ 21 w 320"/>
                  <a:gd name="T71" fmla="*/ 91 h 310"/>
                  <a:gd name="T72" fmla="*/ 170 w 320"/>
                  <a:gd name="T73" fmla="*/ 283 h 310"/>
                  <a:gd name="T74" fmla="*/ 170 w 320"/>
                  <a:gd name="T75" fmla="*/ 146 h 310"/>
                  <a:gd name="T76" fmla="*/ 298 w 320"/>
                  <a:gd name="T77" fmla="*/ 91 h 310"/>
                  <a:gd name="T78" fmla="*/ 298 w 320"/>
                  <a:gd name="T79" fmla="*/ 228 h 310"/>
                  <a:gd name="T80" fmla="*/ 170 w 320"/>
                  <a:gd name="T81" fmla="*/ 283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20" h="310">
                    <a:moveTo>
                      <a:pt x="319" y="71"/>
                    </a:moveTo>
                    <a:cubicBezTo>
                      <a:pt x="319" y="71"/>
                      <a:pt x="319" y="71"/>
                      <a:pt x="318" y="70"/>
                    </a:cubicBezTo>
                    <a:cubicBezTo>
                      <a:pt x="318" y="69"/>
                      <a:pt x="318" y="69"/>
                      <a:pt x="317" y="68"/>
                    </a:cubicBezTo>
                    <a:cubicBezTo>
                      <a:pt x="317" y="68"/>
                      <a:pt x="316" y="67"/>
                      <a:pt x="316" y="67"/>
                    </a:cubicBezTo>
                    <a:cubicBezTo>
                      <a:pt x="315" y="66"/>
                      <a:pt x="314" y="66"/>
                      <a:pt x="313" y="65"/>
                    </a:cubicBezTo>
                    <a:cubicBezTo>
                      <a:pt x="313" y="65"/>
                      <a:pt x="313" y="65"/>
                      <a:pt x="313" y="65"/>
                    </a:cubicBezTo>
                    <a:cubicBezTo>
                      <a:pt x="313" y="65"/>
                      <a:pt x="313" y="65"/>
                      <a:pt x="313" y="65"/>
                    </a:cubicBezTo>
                    <a:cubicBezTo>
                      <a:pt x="164" y="1"/>
                      <a:pt x="164" y="1"/>
                      <a:pt x="164" y="1"/>
                    </a:cubicBezTo>
                    <a:cubicBezTo>
                      <a:pt x="161" y="0"/>
                      <a:pt x="158" y="0"/>
                      <a:pt x="155" y="1"/>
                    </a:cubicBezTo>
                    <a:cubicBezTo>
                      <a:pt x="6" y="65"/>
                      <a:pt x="6" y="65"/>
                      <a:pt x="6" y="65"/>
                    </a:cubicBezTo>
                    <a:cubicBezTo>
                      <a:pt x="2" y="67"/>
                      <a:pt x="0" y="71"/>
                      <a:pt x="0" y="75"/>
                    </a:cubicBezTo>
                    <a:cubicBezTo>
                      <a:pt x="0" y="224"/>
                      <a:pt x="0" y="224"/>
                      <a:pt x="0" y="224"/>
                    </a:cubicBezTo>
                    <a:cubicBezTo>
                      <a:pt x="0" y="228"/>
                      <a:pt x="2" y="232"/>
                      <a:pt x="6" y="234"/>
                    </a:cubicBezTo>
                    <a:cubicBezTo>
                      <a:pt x="155" y="309"/>
                      <a:pt x="155" y="309"/>
                      <a:pt x="155" y="309"/>
                    </a:cubicBezTo>
                    <a:cubicBezTo>
                      <a:pt x="155" y="309"/>
                      <a:pt x="155" y="309"/>
                      <a:pt x="155" y="309"/>
                    </a:cubicBezTo>
                    <a:cubicBezTo>
                      <a:pt x="157" y="309"/>
                      <a:pt x="158" y="310"/>
                      <a:pt x="160" y="310"/>
                    </a:cubicBezTo>
                    <a:cubicBezTo>
                      <a:pt x="160" y="310"/>
                      <a:pt x="160" y="310"/>
                      <a:pt x="160" y="310"/>
                    </a:cubicBezTo>
                    <a:cubicBezTo>
                      <a:pt x="160" y="310"/>
                      <a:pt x="160" y="310"/>
                      <a:pt x="160" y="310"/>
                    </a:cubicBezTo>
                    <a:cubicBezTo>
                      <a:pt x="160" y="310"/>
                      <a:pt x="160" y="310"/>
                      <a:pt x="160" y="310"/>
                    </a:cubicBezTo>
                    <a:cubicBezTo>
                      <a:pt x="160" y="310"/>
                      <a:pt x="160" y="310"/>
                      <a:pt x="160" y="310"/>
                    </a:cubicBezTo>
                    <a:cubicBezTo>
                      <a:pt x="161" y="310"/>
                      <a:pt x="162" y="309"/>
                      <a:pt x="163" y="309"/>
                    </a:cubicBezTo>
                    <a:cubicBezTo>
                      <a:pt x="164" y="309"/>
                      <a:pt x="164" y="309"/>
                      <a:pt x="164" y="309"/>
                    </a:cubicBezTo>
                    <a:cubicBezTo>
                      <a:pt x="313" y="245"/>
                      <a:pt x="313" y="245"/>
                      <a:pt x="313" y="245"/>
                    </a:cubicBezTo>
                    <a:cubicBezTo>
                      <a:pt x="317" y="243"/>
                      <a:pt x="320" y="239"/>
                      <a:pt x="320" y="235"/>
                    </a:cubicBezTo>
                    <a:cubicBezTo>
                      <a:pt x="320" y="75"/>
                      <a:pt x="320" y="75"/>
                      <a:pt x="320" y="75"/>
                    </a:cubicBezTo>
                    <a:cubicBezTo>
                      <a:pt x="320" y="74"/>
                      <a:pt x="319" y="72"/>
                      <a:pt x="319" y="71"/>
                    </a:cubicBezTo>
                    <a:close/>
                    <a:moveTo>
                      <a:pt x="160" y="23"/>
                    </a:moveTo>
                    <a:cubicBezTo>
                      <a:pt x="282" y="75"/>
                      <a:pt x="282" y="75"/>
                      <a:pt x="282" y="75"/>
                    </a:cubicBezTo>
                    <a:cubicBezTo>
                      <a:pt x="160" y="127"/>
                      <a:pt x="160" y="127"/>
                      <a:pt x="160" y="127"/>
                    </a:cubicBezTo>
                    <a:cubicBezTo>
                      <a:pt x="37" y="75"/>
                      <a:pt x="37" y="75"/>
                      <a:pt x="37" y="75"/>
                    </a:cubicBezTo>
                    <a:lnTo>
                      <a:pt x="160" y="23"/>
                    </a:lnTo>
                    <a:close/>
                    <a:moveTo>
                      <a:pt x="21" y="91"/>
                    </a:moveTo>
                    <a:cubicBezTo>
                      <a:pt x="149" y="146"/>
                      <a:pt x="149" y="146"/>
                      <a:pt x="149" y="146"/>
                    </a:cubicBezTo>
                    <a:cubicBezTo>
                      <a:pt x="149" y="282"/>
                      <a:pt x="149" y="282"/>
                      <a:pt x="149" y="282"/>
                    </a:cubicBezTo>
                    <a:cubicBezTo>
                      <a:pt x="21" y="218"/>
                      <a:pt x="21" y="218"/>
                      <a:pt x="21" y="218"/>
                    </a:cubicBezTo>
                    <a:lnTo>
                      <a:pt x="21" y="91"/>
                    </a:lnTo>
                    <a:close/>
                    <a:moveTo>
                      <a:pt x="170" y="283"/>
                    </a:moveTo>
                    <a:cubicBezTo>
                      <a:pt x="170" y="146"/>
                      <a:pt x="170" y="146"/>
                      <a:pt x="170" y="146"/>
                    </a:cubicBezTo>
                    <a:cubicBezTo>
                      <a:pt x="298" y="91"/>
                      <a:pt x="298" y="91"/>
                      <a:pt x="298" y="91"/>
                    </a:cubicBezTo>
                    <a:cubicBezTo>
                      <a:pt x="298" y="228"/>
                      <a:pt x="298" y="228"/>
                      <a:pt x="298" y="228"/>
                    </a:cubicBezTo>
                    <a:lnTo>
                      <a:pt x="170" y="28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Open Sans"/>
                  <a:ea typeface="+mn-ea"/>
                  <a:cs typeface="+mn-cs"/>
                </a:endParaRPr>
              </a:p>
            </p:txBody>
          </p:sp>
          <p:sp>
            <p:nvSpPr>
              <p:cNvPr id="619" name="Freeform 29"/>
              <p:cNvSpPr>
                <a:spLocks noEditPoints="1"/>
              </p:cNvSpPr>
              <p:nvPr/>
            </p:nvSpPr>
            <p:spPr bwMode="auto">
              <a:xfrm>
                <a:off x="6268711" y="3873415"/>
                <a:ext cx="177809" cy="172252"/>
              </a:xfrm>
              <a:custGeom>
                <a:avLst/>
                <a:gdLst>
                  <a:gd name="T0" fmla="*/ 319 w 320"/>
                  <a:gd name="T1" fmla="*/ 71 h 310"/>
                  <a:gd name="T2" fmla="*/ 318 w 320"/>
                  <a:gd name="T3" fmla="*/ 70 h 310"/>
                  <a:gd name="T4" fmla="*/ 317 w 320"/>
                  <a:gd name="T5" fmla="*/ 68 h 310"/>
                  <a:gd name="T6" fmla="*/ 316 w 320"/>
                  <a:gd name="T7" fmla="*/ 67 h 310"/>
                  <a:gd name="T8" fmla="*/ 313 w 320"/>
                  <a:gd name="T9" fmla="*/ 65 h 310"/>
                  <a:gd name="T10" fmla="*/ 313 w 320"/>
                  <a:gd name="T11" fmla="*/ 65 h 310"/>
                  <a:gd name="T12" fmla="*/ 313 w 320"/>
                  <a:gd name="T13" fmla="*/ 65 h 310"/>
                  <a:gd name="T14" fmla="*/ 164 w 320"/>
                  <a:gd name="T15" fmla="*/ 1 h 310"/>
                  <a:gd name="T16" fmla="*/ 155 w 320"/>
                  <a:gd name="T17" fmla="*/ 1 h 310"/>
                  <a:gd name="T18" fmla="*/ 6 w 320"/>
                  <a:gd name="T19" fmla="*/ 65 h 310"/>
                  <a:gd name="T20" fmla="*/ 0 w 320"/>
                  <a:gd name="T21" fmla="*/ 75 h 310"/>
                  <a:gd name="T22" fmla="*/ 0 w 320"/>
                  <a:gd name="T23" fmla="*/ 224 h 310"/>
                  <a:gd name="T24" fmla="*/ 6 w 320"/>
                  <a:gd name="T25" fmla="*/ 234 h 310"/>
                  <a:gd name="T26" fmla="*/ 155 w 320"/>
                  <a:gd name="T27" fmla="*/ 309 h 310"/>
                  <a:gd name="T28" fmla="*/ 155 w 320"/>
                  <a:gd name="T29" fmla="*/ 309 h 310"/>
                  <a:gd name="T30" fmla="*/ 160 w 320"/>
                  <a:gd name="T31" fmla="*/ 310 h 310"/>
                  <a:gd name="T32" fmla="*/ 160 w 320"/>
                  <a:gd name="T33" fmla="*/ 310 h 310"/>
                  <a:gd name="T34" fmla="*/ 160 w 320"/>
                  <a:gd name="T35" fmla="*/ 310 h 310"/>
                  <a:gd name="T36" fmla="*/ 160 w 320"/>
                  <a:gd name="T37" fmla="*/ 310 h 310"/>
                  <a:gd name="T38" fmla="*/ 160 w 320"/>
                  <a:gd name="T39" fmla="*/ 310 h 310"/>
                  <a:gd name="T40" fmla="*/ 163 w 320"/>
                  <a:gd name="T41" fmla="*/ 309 h 310"/>
                  <a:gd name="T42" fmla="*/ 164 w 320"/>
                  <a:gd name="T43" fmla="*/ 309 h 310"/>
                  <a:gd name="T44" fmla="*/ 313 w 320"/>
                  <a:gd name="T45" fmla="*/ 245 h 310"/>
                  <a:gd name="T46" fmla="*/ 320 w 320"/>
                  <a:gd name="T47" fmla="*/ 235 h 310"/>
                  <a:gd name="T48" fmla="*/ 320 w 320"/>
                  <a:gd name="T49" fmla="*/ 75 h 310"/>
                  <a:gd name="T50" fmla="*/ 319 w 320"/>
                  <a:gd name="T51" fmla="*/ 71 h 310"/>
                  <a:gd name="T52" fmla="*/ 160 w 320"/>
                  <a:gd name="T53" fmla="*/ 23 h 310"/>
                  <a:gd name="T54" fmla="*/ 282 w 320"/>
                  <a:gd name="T55" fmla="*/ 75 h 310"/>
                  <a:gd name="T56" fmla="*/ 160 w 320"/>
                  <a:gd name="T57" fmla="*/ 127 h 310"/>
                  <a:gd name="T58" fmla="*/ 37 w 320"/>
                  <a:gd name="T59" fmla="*/ 75 h 310"/>
                  <a:gd name="T60" fmla="*/ 160 w 320"/>
                  <a:gd name="T61" fmla="*/ 23 h 310"/>
                  <a:gd name="T62" fmla="*/ 21 w 320"/>
                  <a:gd name="T63" fmla="*/ 91 h 310"/>
                  <a:gd name="T64" fmla="*/ 149 w 320"/>
                  <a:gd name="T65" fmla="*/ 146 h 310"/>
                  <a:gd name="T66" fmla="*/ 149 w 320"/>
                  <a:gd name="T67" fmla="*/ 282 h 310"/>
                  <a:gd name="T68" fmla="*/ 21 w 320"/>
                  <a:gd name="T69" fmla="*/ 218 h 310"/>
                  <a:gd name="T70" fmla="*/ 21 w 320"/>
                  <a:gd name="T71" fmla="*/ 91 h 310"/>
                  <a:gd name="T72" fmla="*/ 170 w 320"/>
                  <a:gd name="T73" fmla="*/ 283 h 310"/>
                  <a:gd name="T74" fmla="*/ 170 w 320"/>
                  <a:gd name="T75" fmla="*/ 146 h 310"/>
                  <a:gd name="T76" fmla="*/ 298 w 320"/>
                  <a:gd name="T77" fmla="*/ 91 h 310"/>
                  <a:gd name="T78" fmla="*/ 298 w 320"/>
                  <a:gd name="T79" fmla="*/ 228 h 310"/>
                  <a:gd name="T80" fmla="*/ 170 w 320"/>
                  <a:gd name="T81" fmla="*/ 283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20" h="310">
                    <a:moveTo>
                      <a:pt x="319" y="71"/>
                    </a:moveTo>
                    <a:cubicBezTo>
                      <a:pt x="319" y="71"/>
                      <a:pt x="319" y="71"/>
                      <a:pt x="318" y="70"/>
                    </a:cubicBezTo>
                    <a:cubicBezTo>
                      <a:pt x="318" y="69"/>
                      <a:pt x="318" y="69"/>
                      <a:pt x="317" y="68"/>
                    </a:cubicBezTo>
                    <a:cubicBezTo>
                      <a:pt x="317" y="68"/>
                      <a:pt x="316" y="67"/>
                      <a:pt x="316" y="67"/>
                    </a:cubicBezTo>
                    <a:cubicBezTo>
                      <a:pt x="315" y="66"/>
                      <a:pt x="314" y="66"/>
                      <a:pt x="313" y="65"/>
                    </a:cubicBezTo>
                    <a:cubicBezTo>
                      <a:pt x="313" y="65"/>
                      <a:pt x="313" y="65"/>
                      <a:pt x="313" y="65"/>
                    </a:cubicBezTo>
                    <a:cubicBezTo>
                      <a:pt x="313" y="65"/>
                      <a:pt x="313" y="65"/>
                      <a:pt x="313" y="65"/>
                    </a:cubicBezTo>
                    <a:cubicBezTo>
                      <a:pt x="164" y="1"/>
                      <a:pt x="164" y="1"/>
                      <a:pt x="164" y="1"/>
                    </a:cubicBezTo>
                    <a:cubicBezTo>
                      <a:pt x="161" y="0"/>
                      <a:pt x="158" y="0"/>
                      <a:pt x="155" y="1"/>
                    </a:cubicBezTo>
                    <a:cubicBezTo>
                      <a:pt x="6" y="65"/>
                      <a:pt x="6" y="65"/>
                      <a:pt x="6" y="65"/>
                    </a:cubicBezTo>
                    <a:cubicBezTo>
                      <a:pt x="2" y="67"/>
                      <a:pt x="0" y="71"/>
                      <a:pt x="0" y="75"/>
                    </a:cubicBezTo>
                    <a:cubicBezTo>
                      <a:pt x="0" y="224"/>
                      <a:pt x="0" y="224"/>
                      <a:pt x="0" y="224"/>
                    </a:cubicBezTo>
                    <a:cubicBezTo>
                      <a:pt x="0" y="228"/>
                      <a:pt x="2" y="232"/>
                      <a:pt x="6" y="234"/>
                    </a:cubicBezTo>
                    <a:cubicBezTo>
                      <a:pt x="155" y="309"/>
                      <a:pt x="155" y="309"/>
                      <a:pt x="155" y="309"/>
                    </a:cubicBezTo>
                    <a:cubicBezTo>
                      <a:pt x="155" y="309"/>
                      <a:pt x="155" y="309"/>
                      <a:pt x="155" y="309"/>
                    </a:cubicBezTo>
                    <a:cubicBezTo>
                      <a:pt x="157" y="309"/>
                      <a:pt x="158" y="310"/>
                      <a:pt x="160" y="310"/>
                    </a:cubicBezTo>
                    <a:cubicBezTo>
                      <a:pt x="160" y="310"/>
                      <a:pt x="160" y="310"/>
                      <a:pt x="160" y="310"/>
                    </a:cubicBezTo>
                    <a:cubicBezTo>
                      <a:pt x="160" y="310"/>
                      <a:pt x="160" y="310"/>
                      <a:pt x="160" y="310"/>
                    </a:cubicBezTo>
                    <a:cubicBezTo>
                      <a:pt x="160" y="310"/>
                      <a:pt x="160" y="310"/>
                      <a:pt x="160" y="310"/>
                    </a:cubicBezTo>
                    <a:cubicBezTo>
                      <a:pt x="160" y="310"/>
                      <a:pt x="160" y="310"/>
                      <a:pt x="160" y="310"/>
                    </a:cubicBezTo>
                    <a:cubicBezTo>
                      <a:pt x="161" y="310"/>
                      <a:pt x="162" y="309"/>
                      <a:pt x="163" y="309"/>
                    </a:cubicBezTo>
                    <a:cubicBezTo>
                      <a:pt x="164" y="309"/>
                      <a:pt x="164" y="309"/>
                      <a:pt x="164" y="309"/>
                    </a:cubicBezTo>
                    <a:cubicBezTo>
                      <a:pt x="313" y="245"/>
                      <a:pt x="313" y="245"/>
                      <a:pt x="313" y="245"/>
                    </a:cubicBezTo>
                    <a:cubicBezTo>
                      <a:pt x="317" y="243"/>
                      <a:pt x="320" y="239"/>
                      <a:pt x="320" y="235"/>
                    </a:cubicBezTo>
                    <a:cubicBezTo>
                      <a:pt x="320" y="75"/>
                      <a:pt x="320" y="75"/>
                      <a:pt x="320" y="75"/>
                    </a:cubicBezTo>
                    <a:cubicBezTo>
                      <a:pt x="320" y="74"/>
                      <a:pt x="319" y="72"/>
                      <a:pt x="319" y="71"/>
                    </a:cubicBezTo>
                    <a:close/>
                    <a:moveTo>
                      <a:pt x="160" y="23"/>
                    </a:moveTo>
                    <a:cubicBezTo>
                      <a:pt x="282" y="75"/>
                      <a:pt x="282" y="75"/>
                      <a:pt x="282" y="75"/>
                    </a:cubicBezTo>
                    <a:cubicBezTo>
                      <a:pt x="160" y="127"/>
                      <a:pt x="160" y="127"/>
                      <a:pt x="160" y="127"/>
                    </a:cubicBezTo>
                    <a:cubicBezTo>
                      <a:pt x="37" y="75"/>
                      <a:pt x="37" y="75"/>
                      <a:pt x="37" y="75"/>
                    </a:cubicBezTo>
                    <a:lnTo>
                      <a:pt x="160" y="23"/>
                    </a:lnTo>
                    <a:close/>
                    <a:moveTo>
                      <a:pt x="21" y="91"/>
                    </a:moveTo>
                    <a:cubicBezTo>
                      <a:pt x="149" y="146"/>
                      <a:pt x="149" y="146"/>
                      <a:pt x="149" y="146"/>
                    </a:cubicBezTo>
                    <a:cubicBezTo>
                      <a:pt x="149" y="282"/>
                      <a:pt x="149" y="282"/>
                      <a:pt x="149" y="282"/>
                    </a:cubicBezTo>
                    <a:cubicBezTo>
                      <a:pt x="21" y="218"/>
                      <a:pt x="21" y="218"/>
                      <a:pt x="21" y="218"/>
                    </a:cubicBezTo>
                    <a:lnTo>
                      <a:pt x="21" y="91"/>
                    </a:lnTo>
                    <a:close/>
                    <a:moveTo>
                      <a:pt x="170" y="283"/>
                    </a:moveTo>
                    <a:cubicBezTo>
                      <a:pt x="170" y="146"/>
                      <a:pt x="170" y="146"/>
                      <a:pt x="170" y="146"/>
                    </a:cubicBezTo>
                    <a:cubicBezTo>
                      <a:pt x="298" y="91"/>
                      <a:pt x="298" y="91"/>
                      <a:pt x="298" y="91"/>
                    </a:cubicBezTo>
                    <a:cubicBezTo>
                      <a:pt x="298" y="228"/>
                      <a:pt x="298" y="228"/>
                      <a:pt x="298" y="228"/>
                    </a:cubicBezTo>
                    <a:lnTo>
                      <a:pt x="170" y="28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Open Sans"/>
                  <a:ea typeface="+mn-ea"/>
                  <a:cs typeface="+mn-cs"/>
                </a:endParaRPr>
              </a:p>
            </p:txBody>
          </p:sp>
          <p:sp>
            <p:nvSpPr>
              <p:cNvPr id="620" name="Freeform 29"/>
              <p:cNvSpPr>
                <a:spLocks noEditPoints="1"/>
              </p:cNvSpPr>
              <p:nvPr/>
            </p:nvSpPr>
            <p:spPr bwMode="auto">
              <a:xfrm>
                <a:off x="6268711" y="4072512"/>
                <a:ext cx="177809" cy="172252"/>
              </a:xfrm>
              <a:custGeom>
                <a:avLst/>
                <a:gdLst>
                  <a:gd name="T0" fmla="*/ 319 w 320"/>
                  <a:gd name="T1" fmla="*/ 71 h 310"/>
                  <a:gd name="T2" fmla="*/ 318 w 320"/>
                  <a:gd name="T3" fmla="*/ 70 h 310"/>
                  <a:gd name="T4" fmla="*/ 317 w 320"/>
                  <a:gd name="T5" fmla="*/ 68 h 310"/>
                  <a:gd name="T6" fmla="*/ 316 w 320"/>
                  <a:gd name="T7" fmla="*/ 67 h 310"/>
                  <a:gd name="T8" fmla="*/ 313 w 320"/>
                  <a:gd name="T9" fmla="*/ 65 h 310"/>
                  <a:gd name="T10" fmla="*/ 313 w 320"/>
                  <a:gd name="T11" fmla="*/ 65 h 310"/>
                  <a:gd name="T12" fmla="*/ 313 w 320"/>
                  <a:gd name="T13" fmla="*/ 65 h 310"/>
                  <a:gd name="T14" fmla="*/ 164 w 320"/>
                  <a:gd name="T15" fmla="*/ 1 h 310"/>
                  <a:gd name="T16" fmla="*/ 155 w 320"/>
                  <a:gd name="T17" fmla="*/ 1 h 310"/>
                  <a:gd name="T18" fmla="*/ 6 w 320"/>
                  <a:gd name="T19" fmla="*/ 65 h 310"/>
                  <a:gd name="T20" fmla="*/ 0 w 320"/>
                  <a:gd name="T21" fmla="*/ 75 h 310"/>
                  <a:gd name="T22" fmla="*/ 0 w 320"/>
                  <a:gd name="T23" fmla="*/ 224 h 310"/>
                  <a:gd name="T24" fmla="*/ 6 w 320"/>
                  <a:gd name="T25" fmla="*/ 234 h 310"/>
                  <a:gd name="T26" fmla="*/ 155 w 320"/>
                  <a:gd name="T27" fmla="*/ 309 h 310"/>
                  <a:gd name="T28" fmla="*/ 155 w 320"/>
                  <a:gd name="T29" fmla="*/ 309 h 310"/>
                  <a:gd name="T30" fmla="*/ 160 w 320"/>
                  <a:gd name="T31" fmla="*/ 310 h 310"/>
                  <a:gd name="T32" fmla="*/ 160 w 320"/>
                  <a:gd name="T33" fmla="*/ 310 h 310"/>
                  <a:gd name="T34" fmla="*/ 160 w 320"/>
                  <a:gd name="T35" fmla="*/ 310 h 310"/>
                  <a:gd name="T36" fmla="*/ 160 w 320"/>
                  <a:gd name="T37" fmla="*/ 310 h 310"/>
                  <a:gd name="T38" fmla="*/ 160 w 320"/>
                  <a:gd name="T39" fmla="*/ 310 h 310"/>
                  <a:gd name="T40" fmla="*/ 163 w 320"/>
                  <a:gd name="T41" fmla="*/ 309 h 310"/>
                  <a:gd name="T42" fmla="*/ 164 w 320"/>
                  <a:gd name="T43" fmla="*/ 309 h 310"/>
                  <a:gd name="T44" fmla="*/ 313 w 320"/>
                  <a:gd name="T45" fmla="*/ 245 h 310"/>
                  <a:gd name="T46" fmla="*/ 320 w 320"/>
                  <a:gd name="T47" fmla="*/ 235 h 310"/>
                  <a:gd name="T48" fmla="*/ 320 w 320"/>
                  <a:gd name="T49" fmla="*/ 75 h 310"/>
                  <a:gd name="T50" fmla="*/ 319 w 320"/>
                  <a:gd name="T51" fmla="*/ 71 h 310"/>
                  <a:gd name="T52" fmla="*/ 160 w 320"/>
                  <a:gd name="T53" fmla="*/ 23 h 310"/>
                  <a:gd name="T54" fmla="*/ 282 w 320"/>
                  <a:gd name="T55" fmla="*/ 75 h 310"/>
                  <a:gd name="T56" fmla="*/ 160 w 320"/>
                  <a:gd name="T57" fmla="*/ 127 h 310"/>
                  <a:gd name="T58" fmla="*/ 37 w 320"/>
                  <a:gd name="T59" fmla="*/ 75 h 310"/>
                  <a:gd name="T60" fmla="*/ 160 w 320"/>
                  <a:gd name="T61" fmla="*/ 23 h 310"/>
                  <a:gd name="T62" fmla="*/ 21 w 320"/>
                  <a:gd name="T63" fmla="*/ 91 h 310"/>
                  <a:gd name="T64" fmla="*/ 149 w 320"/>
                  <a:gd name="T65" fmla="*/ 146 h 310"/>
                  <a:gd name="T66" fmla="*/ 149 w 320"/>
                  <a:gd name="T67" fmla="*/ 282 h 310"/>
                  <a:gd name="T68" fmla="*/ 21 w 320"/>
                  <a:gd name="T69" fmla="*/ 218 h 310"/>
                  <a:gd name="T70" fmla="*/ 21 w 320"/>
                  <a:gd name="T71" fmla="*/ 91 h 310"/>
                  <a:gd name="T72" fmla="*/ 170 w 320"/>
                  <a:gd name="T73" fmla="*/ 283 h 310"/>
                  <a:gd name="T74" fmla="*/ 170 w 320"/>
                  <a:gd name="T75" fmla="*/ 146 h 310"/>
                  <a:gd name="T76" fmla="*/ 298 w 320"/>
                  <a:gd name="T77" fmla="*/ 91 h 310"/>
                  <a:gd name="T78" fmla="*/ 298 w 320"/>
                  <a:gd name="T79" fmla="*/ 228 h 310"/>
                  <a:gd name="T80" fmla="*/ 170 w 320"/>
                  <a:gd name="T81" fmla="*/ 283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20" h="310">
                    <a:moveTo>
                      <a:pt x="319" y="71"/>
                    </a:moveTo>
                    <a:cubicBezTo>
                      <a:pt x="319" y="71"/>
                      <a:pt x="319" y="71"/>
                      <a:pt x="318" y="70"/>
                    </a:cubicBezTo>
                    <a:cubicBezTo>
                      <a:pt x="318" y="69"/>
                      <a:pt x="318" y="69"/>
                      <a:pt x="317" y="68"/>
                    </a:cubicBezTo>
                    <a:cubicBezTo>
                      <a:pt x="317" y="68"/>
                      <a:pt x="316" y="67"/>
                      <a:pt x="316" y="67"/>
                    </a:cubicBezTo>
                    <a:cubicBezTo>
                      <a:pt x="315" y="66"/>
                      <a:pt x="314" y="66"/>
                      <a:pt x="313" y="65"/>
                    </a:cubicBezTo>
                    <a:cubicBezTo>
                      <a:pt x="313" y="65"/>
                      <a:pt x="313" y="65"/>
                      <a:pt x="313" y="65"/>
                    </a:cubicBezTo>
                    <a:cubicBezTo>
                      <a:pt x="313" y="65"/>
                      <a:pt x="313" y="65"/>
                      <a:pt x="313" y="65"/>
                    </a:cubicBezTo>
                    <a:cubicBezTo>
                      <a:pt x="164" y="1"/>
                      <a:pt x="164" y="1"/>
                      <a:pt x="164" y="1"/>
                    </a:cubicBezTo>
                    <a:cubicBezTo>
                      <a:pt x="161" y="0"/>
                      <a:pt x="158" y="0"/>
                      <a:pt x="155" y="1"/>
                    </a:cubicBezTo>
                    <a:cubicBezTo>
                      <a:pt x="6" y="65"/>
                      <a:pt x="6" y="65"/>
                      <a:pt x="6" y="65"/>
                    </a:cubicBezTo>
                    <a:cubicBezTo>
                      <a:pt x="2" y="67"/>
                      <a:pt x="0" y="71"/>
                      <a:pt x="0" y="75"/>
                    </a:cubicBezTo>
                    <a:cubicBezTo>
                      <a:pt x="0" y="224"/>
                      <a:pt x="0" y="224"/>
                      <a:pt x="0" y="224"/>
                    </a:cubicBezTo>
                    <a:cubicBezTo>
                      <a:pt x="0" y="228"/>
                      <a:pt x="2" y="232"/>
                      <a:pt x="6" y="234"/>
                    </a:cubicBezTo>
                    <a:cubicBezTo>
                      <a:pt x="155" y="309"/>
                      <a:pt x="155" y="309"/>
                      <a:pt x="155" y="309"/>
                    </a:cubicBezTo>
                    <a:cubicBezTo>
                      <a:pt x="155" y="309"/>
                      <a:pt x="155" y="309"/>
                      <a:pt x="155" y="309"/>
                    </a:cubicBezTo>
                    <a:cubicBezTo>
                      <a:pt x="157" y="309"/>
                      <a:pt x="158" y="310"/>
                      <a:pt x="160" y="310"/>
                    </a:cubicBezTo>
                    <a:cubicBezTo>
                      <a:pt x="160" y="310"/>
                      <a:pt x="160" y="310"/>
                      <a:pt x="160" y="310"/>
                    </a:cubicBezTo>
                    <a:cubicBezTo>
                      <a:pt x="160" y="310"/>
                      <a:pt x="160" y="310"/>
                      <a:pt x="160" y="310"/>
                    </a:cubicBezTo>
                    <a:cubicBezTo>
                      <a:pt x="160" y="310"/>
                      <a:pt x="160" y="310"/>
                      <a:pt x="160" y="310"/>
                    </a:cubicBezTo>
                    <a:cubicBezTo>
                      <a:pt x="160" y="310"/>
                      <a:pt x="160" y="310"/>
                      <a:pt x="160" y="310"/>
                    </a:cubicBezTo>
                    <a:cubicBezTo>
                      <a:pt x="161" y="310"/>
                      <a:pt x="162" y="309"/>
                      <a:pt x="163" y="309"/>
                    </a:cubicBezTo>
                    <a:cubicBezTo>
                      <a:pt x="164" y="309"/>
                      <a:pt x="164" y="309"/>
                      <a:pt x="164" y="309"/>
                    </a:cubicBezTo>
                    <a:cubicBezTo>
                      <a:pt x="313" y="245"/>
                      <a:pt x="313" y="245"/>
                      <a:pt x="313" y="245"/>
                    </a:cubicBezTo>
                    <a:cubicBezTo>
                      <a:pt x="317" y="243"/>
                      <a:pt x="320" y="239"/>
                      <a:pt x="320" y="235"/>
                    </a:cubicBezTo>
                    <a:cubicBezTo>
                      <a:pt x="320" y="75"/>
                      <a:pt x="320" y="75"/>
                      <a:pt x="320" y="75"/>
                    </a:cubicBezTo>
                    <a:cubicBezTo>
                      <a:pt x="320" y="74"/>
                      <a:pt x="319" y="72"/>
                      <a:pt x="319" y="71"/>
                    </a:cubicBezTo>
                    <a:close/>
                    <a:moveTo>
                      <a:pt x="160" y="23"/>
                    </a:moveTo>
                    <a:cubicBezTo>
                      <a:pt x="282" y="75"/>
                      <a:pt x="282" y="75"/>
                      <a:pt x="282" y="75"/>
                    </a:cubicBezTo>
                    <a:cubicBezTo>
                      <a:pt x="160" y="127"/>
                      <a:pt x="160" y="127"/>
                      <a:pt x="160" y="127"/>
                    </a:cubicBezTo>
                    <a:cubicBezTo>
                      <a:pt x="37" y="75"/>
                      <a:pt x="37" y="75"/>
                      <a:pt x="37" y="75"/>
                    </a:cubicBezTo>
                    <a:lnTo>
                      <a:pt x="160" y="23"/>
                    </a:lnTo>
                    <a:close/>
                    <a:moveTo>
                      <a:pt x="21" y="91"/>
                    </a:moveTo>
                    <a:cubicBezTo>
                      <a:pt x="149" y="146"/>
                      <a:pt x="149" y="146"/>
                      <a:pt x="149" y="146"/>
                    </a:cubicBezTo>
                    <a:cubicBezTo>
                      <a:pt x="149" y="282"/>
                      <a:pt x="149" y="282"/>
                      <a:pt x="149" y="282"/>
                    </a:cubicBezTo>
                    <a:cubicBezTo>
                      <a:pt x="21" y="218"/>
                      <a:pt x="21" y="218"/>
                      <a:pt x="21" y="218"/>
                    </a:cubicBezTo>
                    <a:lnTo>
                      <a:pt x="21" y="91"/>
                    </a:lnTo>
                    <a:close/>
                    <a:moveTo>
                      <a:pt x="170" y="283"/>
                    </a:moveTo>
                    <a:cubicBezTo>
                      <a:pt x="170" y="146"/>
                      <a:pt x="170" y="146"/>
                      <a:pt x="170" y="146"/>
                    </a:cubicBezTo>
                    <a:cubicBezTo>
                      <a:pt x="298" y="91"/>
                      <a:pt x="298" y="91"/>
                      <a:pt x="298" y="91"/>
                    </a:cubicBezTo>
                    <a:cubicBezTo>
                      <a:pt x="298" y="228"/>
                      <a:pt x="298" y="228"/>
                      <a:pt x="298" y="228"/>
                    </a:cubicBezTo>
                    <a:lnTo>
                      <a:pt x="170" y="28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Open Sans"/>
                  <a:ea typeface="+mn-ea"/>
                  <a:cs typeface="+mn-cs"/>
                </a:endParaRPr>
              </a:p>
            </p:txBody>
          </p:sp>
        </p:grpSp>
        <p:grpSp>
          <p:nvGrpSpPr>
            <p:cNvPr id="556" name="Group 555"/>
            <p:cNvGrpSpPr/>
            <p:nvPr/>
          </p:nvGrpSpPr>
          <p:grpSpPr>
            <a:xfrm>
              <a:off x="7450871" y="2280671"/>
              <a:ext cx="177809" cy="1964093"/>
              <a:chOff x="6268711" y="2280671"/>
              <a:chExt cx="177809" cy="1964093"/>
            </a:xfrm>
            <a:solidFill>
              <a:sysClr val="window" lastClr="FFFFFF">
                <a:lumMod val="75000"/>
              </a:sysClr>
            </a:solidFill>
          </p:grpSpPr>
          <p:sp>
            <p:nvSpPr>
              <p:cNvPr id="601" name="Freeform 29"/>
              <p:cNvSpPr>
                <a:spLocks noEditPoints="1"/>
              </p:cNvSpPr>
              <p:nvPr/>
            </p:nvSpPr>
            <p:spPr bwMode="auto">
              <a:xfrm>
                <a:off x="6268711" y="2280671"/>
                <a:ext cx="177809" cy="172252"/>
              </a:xfrm>
              <a:custGeom>
                <a:avLst/>
                <a:gdLst>
                  <a:gd name="T0" fmla="*/ 319 w 320"/>
                  <a:gd name="T1" fmla="*/ 71 h 310"/>
                  <a:gd name="T2" fmla="*/ 318 w 320"/>
                  <a:gd name="T3" fmla="*/ 70 h 310"/>
                  <a:gd name="T4" fmla="*/ 317 w 320"/>
                  <a:gd name="T5" fmla="*/ 68 h 310"/>
                  <a:gd name="T6" fmla="*/ 316 w 320"/>
                  <a:gd name="T7" fmla="*/ 67 h 310"/>
                  <a:gd name="T8" fmla="*/ 313 w 320"/>
                  <a:gd name="T9" fmla="*/ 65 h 310"/>
                  <a:gd name="T10" fmla="*/ 313 w 320"/>
                  <a:gd name="T11" fmla="*/ 65 h 310"/>
                  <a:gd name="T12" fmla="*/ 313 w 320"/>
                  <a:gd name="T13" fmla="*/ 65 h 310"/>
                  <a:gd name="T14" fmla="*/ 164 w 320"/>
                  <a:gd name="T15" fmla="*/ 1 h 310"/>
                  <a:gd name="T16" fmla="*/ 155 w 320"/>
                  <a:gd name="T17" fmla="*/ 1 h 310"/>
                  <a:gd name="T18" fmla="*/ 6 w 320"/>
                  <a:gd name="T19" fmla="*/ 65 h 310"/>
                  <a:gd name="T20" fmla="*/ 0 w 320"/>
                  <a:gd name="T21" fmla="*/ 75 h 310"/>
                  <a:gd name="T22" fmla="*/ 0 w 320"/>
                  <a:gd name="T23" fmla="*/ 224 h 310"/>
                  <a:gd name="T24" fmla="*/ 6 w 320"/>
                  <a:gd name="T25" fmla="*/ 234 h 310"/>
                  <a:gd name="T26" fmla="*/ 155 w 320"/>
                  <a:gd name="T27" fmla="*/ 309 h 310"/>
                  <a:gd name="T28" fmla="*/ 155 w 320"/>
                  <a:gd name="T29" fmla="*/ 309 h 310"/>
                  <a:gd name="T30" fmla="*/ 160 w 320"/>
                  <a:gd name="T31" fmla="*/ 310 h 310"/>
                  <a:gd name="T32" fmla="*/ 160 w 320"/>
                  <a:gd name="T33" fmla="*/ 310 h 310"/>
                  <a:gd name="T34" fmla="*/ 160 w 320"/>
                  <a:gd name="T35" fmla="*/ 310 h 310"/>
                  <a:gd name="T36" fmla="*/ 160 w 320"/>
                  <a:gd name="T37" fmla="*/ 310 h 310"/>
                  <a:gd name="T38" fmla="*/ 160 w 320"/>
                  <a:gd name="T39" fmla="*/ 310 h 310"/>
                  <a:gd name="T40" fmla="*/ 163 w 320"/>
                  <a:gd name="T41" fmla="*/ 309 h 310"/>
                  <a:gd name="T42" fmla="*/ 164 w 320"/>
                  <a:gd name="T43" fmla="*/ 309 h 310"/>
                  <a:gd name="T44" fmla="*/ 313 w 320"/>
                  <a:gd name="T45" fmla="*/ 245 h 310"/>
                  <a:gd name="T46" fmla="*/ 320 w 320"/>
                  <a:gd name="T47" fmla="*/ 235 h 310"/>
                  <a:gd name="T48" fmla="*/ 320 w 320"/>
                  <a:gd name="T49" fmla="*/ 75 h 310"/>
                  <a:gd name="T50" fmla="*/ 319 w 320"/>
                  <a:gd name="T51" fmla="*/ 71 h 310"/>
                  <a:gd name="T52" fmla="*/ 160 w 320"/>
                  <a:gd name="T53" fmla="*/ 23 h 310"/>
                  <a:gd name="T54" fmla="*/ 282 w 320"/>
                  <a:gd name="T55" fmla="*/ 75 h 310"/>
                  <a:gd name="T56" fmla="*/ 160 w 320"/>
                  <a:gd name="T57" fmla="*/ 127 h 310"/>
                  <a:gd name="T58" fmla="*/ 37 w 320"/>
                  <a:gd name="T59" fmla="*/ 75 h 310"/>
                  <a:gd name="T60" fmla="*/ 160 w 320"/>
                  <a:gd name="T61" fmla="*/ 23 h 310"/>
                  <a:gd name="T62" fmla="*/ 21 w 320"/>
                  <a:gd name="T63" fmla="*/ 91 h 310"/>
                  <a:gd name="T64" fmla="*/ 149 w 320"/>
                  <a:gd name="T65" fmla="*/ 146 h 310"/>
                  <a:gd name="T66" fmla="*/ 149 w 320"/>
                  <a:gd name="T67" fmla="*/ 282 h 310"/>
                  <a:gd name="T68" fmla="*/ 21 w 320"/>
                  <a:gd name="T69" fmla="*/ 218 h 310"/>
                  <a:gd name="T70" fmla="*/ 21 w 320"/>
                  <a:gd name="T71" fmla="*/ 91 h 310"/>
                  <a:gd name="T72" fmla="*/ 170 w 320"/>
                  <a:gd name="T73" fmla="*/ 283 h 310"/>
                  <a:gd name="T74" fmla="*/ 170 w 320"/>
                  <a:gd name="T75" fmla="*/ 146 h 310"/>
                  <a:gd name="T76" fmla="*/ 298 w 320"/>
                  <a:gd name="T77" fmla="*/ 91 h 310"/>
                  <a:gd name="T78" fmla="*/ 298 w 320"/>
                  <a:gd name="T79" fmla="*/ 228 h 310"/>
                  <a:gd name="T80" fmla="*/ 170 w 320"/>
                  <a:gd name="T81" fmla="*/ 283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20" h="310">
                    <a:moveTo>
                      <a:pt x="319" y="71"/>
                    </a:moveTo>
                    <a:cubicBezTo>
                      <a:pt x="319" y="71"/>
                      <a:pt x="319" y="71"/>
                      <a:pt x="318" y="70"/>
                    </a:cubicBezTo>
                    <a:cubicBezTo>
                      <a:pt x="318" y="69"/>
                      <a:pt x="318" y="69"/>
                      <a:pt x="317" y="68"/>
                    </a:cubicBezTo>
                    <a:cubicBezTo>
                      <a:pt x="317" y="68"/>
                      <a:pt x="316" y="67"/>
                      <a:pt x="316" y="67"/>
                    </a:cubicBezTo>
                    <a:cubicBezTo>
                      <a:pt x="315" y="66"/>
                      <a:pt x="314" y="66"/>
                      <a:pt x="313" y="65"/>
                    </a:cubicBezTo>
                    <a:cubicBezTo>
                      <a:pt x="313" y="65"/>
                      <a:pt x="313" y="65"/>
                      <a:pt x="313" y="65"/>
                    </a:cubicBezTo>
                    <a:cubicBezTo>
                      <a:pt x="313" y="65"/>
                      <a:pt x="313" y="65"/>
                      <a:pt x="313" y="65"/>
                    </a:cubicBezTo>
                    <a:cubicBezTo>
                      <a:pt x="164" y="1"/>
                      <a:pt x="164" y="1"/>
                      <a:pt x="164" y="1"/>
                    </a:cubicBezTo>
                    <a:cubicBezTo>
                      <a:pt x="161" y="0"/>
                      <a:pt x="158" y="0"/>
                      <a:pt x="155" y="1"/>
                    </a:cubicBezTo>
                    <a:cubicBezTo>
                      <a:pt x="6" y="65"/>
                      <a:pt x="6" y="65"/>
                      <a:pt x="6" y="65"/>
                    </a:cubicBezTo>
                    <a:cubicBezTo>
                      <a:pt x="2" y="67"/>
                      <a:pt x="0" y="71"/>
                      <a:pt x="0" y="75"/>
                    </a:cubicBezTo>
                    <a:cubicBezTo>
                      <a:pt x="0" y="224"/>
                      <a:pt x="0" y="224"/>
                      <a:pt x="0" y="224"/>
                    </a:cubicBezTo>
                    <a:cubicBezTo>
                      <a:pt x="0" y="228"/>
                      <a:pt x="2" y="232"/>
                      <a:pt x="6" y="234"/>
                    </a:cubicBezTo>
                    <a:cubicBezTo>
                      <a:pt x="155" y="309"/>
                      <a:pt x="155" y="309"/>
                      <a:pt x="155" y="309"/>
                    </a:cubicBezTo>
                    <a:cubicBezTo>
                      <a:pt x="155" y="309"/>
                      <a:pt x="155" y="309"/>
                      <a:pt x="155" y="309"/>
                    </a:cubicBezTo>
                    <a:cubicBezTo>
                      <a:pt x="157" y="309"/>
                      <a:pt x="158" y="310"/>
                      <a:pt x="160" y="310"/>
                    </a:cubicBezTo>
                    <a:cubicBezTo>
                      <a:pt x="160" y="310"/>
                      <a:pt x="160" y="310"/>
                      <a:pt x="160" y="310"/>
                    </a:cubicBezTo>
                    <a:cubicBezTo>
                      <a:pt x="160" y="310"/>
                      <a:pt x="160" y="310"/>
                      <a:pt x="160" y="310"/>
                    </a:cubicBezTo>
                    <a:cubicBezTo>
                      <a:pt x="160" y="310"/>
                      <a:pt x="160" y="310"/>
                      <a:pt x="160" y="310"/>
                    </a:cubicBezTo>
                    <a:cubicBezTo>
                      <a:pt x="160" y="310"/>
                      <a:pt x="160" y="310"/>
                      <a:pt x="160" y="310"/>
                    </a:cubicBezTo>
                    <a:cubicBezTo>
                      <a:pt x="161" y="310"/>
                      <a:pt x="162" y="309"/>
                      <a:pt x="163" y="309"/>
                    </a:cubicBezTo>
                    <a:cubicBezTo>
                      <a:pt x="164" y="309"/>
                      <a:pt x="164" y="309"/>
                      <a:pt x="164" y="309"/>
                    </a:cubicBezTo>
                    <a:cubicBezTo>
                      <a:pt x="313" y="245"/>
                      <a:pt x="313" y="245"/>
                      <a:pt x="313" y="245"/>
                    </a:cubicBezTo>
                    <a:cubicBezTo>
                      <a:pt x="317" y="243"/>
                      <a:pt x="320" y="239"/>
                      <a:pt x="320" y="235"/>
                    </a:cubicBezTo>
                    <a:cubicBezTo>
                      <a:pt x="320" y="75"/>
                      <a:pt x="320" y="75"/>
                      <a:pt x="320" y="75"/>
                    </a:cubicBezTo>
                    <a:cubicBezTo>
                      <a:pt x="320" y="74"/>
                      <a:pt x="319" y="72"/>
                      <a:pt x="319" y="71"/>
                    </a:cubicBezTo>
                    <a:close/>
                    <a:moveTo>
                      <a:pt x="160" y="23"/>
                    </a:moveTo>
                    <a:cubicBezTo>
                      <a:pt x="282" y="75"/>
                      <a:pt x="282" y="75"/>
                      <a:pt x="282" y="75"/>
                    </a:cubicBezTo>
                    <a:cubicBezTo>
                      <a:pt x="160" y="127"/>
                      <a:pt x="160" y="127"/>
                      <a:pt x="160" y="127"/>
                    </a:cubicBezTo>
                    <a:cubicBezTo>
                      <a:pt x="37" y="75"/>
                      <a:pt x="37" y="75"/>
                      <a:pt x="37" y="75"/>
                    </a:cubicBezTo>
                    <a:lnTo>
                      <a:pt x="160" y="23"/>
                    </a:lnTo>
                    <a:close/>
                    <a:moveTo>
                      <a:pt x="21" y="91"/>
                    </a:moveTo>
                    <a:cubicBezTo>
                      <a:pt x="149" y="146"/>
                      <a:pt x="149" y="146"/>
                      <a:pt x="149" y="146"/>
                    </a:cubicBezTo>
                    <a:cubicBezTo>
                      <a:pt x="149" y="282"/>
                      <a:pt x="149" y="282"/>
                      <a:pt x="149" y="282"/>
                    </a:cubicBezTo>
                    <a:cubicBezTo>
                      <a:pt x="21" y="218"/>
                      <a:pt x="21" y="218"/>
                      <a:pt x="21" y="218"/>
                    </a:cubicBezTo>
                    <a:lnTo>
                      <a:pt x="21" y="91"/>
                    </a:lnTo>
                    <a:close/>
                    <a:moveTo>
                      <a:pt x="170" y="283"/>
                    </a:moveTo>
                    <a:cubicBezTo>
                      <a:pt x="170" y="146"/>
                      <a:pt x="170" y="146"/>
                      <a:pt x="170" y="146"/>
                    </a:cubicBezTo>
                    <a:cubicBezTo>
                      <a:pt x="298" y="91"/>
                      <a:pt x="298" y="91"/>
                      <a:pt x="298" y="91"/>
                    </a:cubicBezTo>
                    <a:cubicBezTo>
                      <a:pt x="298" y="228"/>
                      <a:pt x="298" y="228"/>
                      <a:pt x="298" y="228"/>
                    </a:cubicBezTo>
                    <a:lnTo>
                      <a:pt x="170" y="28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Open Sans"/>
                  <a:ea typeface="+mn-ea"/>
                  <a:cs typeface="+mn-cs"/>
                </a:endParaRPr>
              </a:p>
            </p:txBody>
          </p:sp>
          <p:sp>
            <p:nvSpPr>
              <p:cNvPr id="602" name="Freeform 29"/>
              <p:cNvSpPr>
                <a:spLocks noEditPoints="1"/>
              </p:cNvSpPr>
              <p:nvPr/>
            </p:nvSpPr>
            <p:spPr bwMode="auto">
              <a:xfrm>
                <a:off x="6268711" y="2479764"/>
                <a:ext cx="177809" cy="172252"/>
              </a:xfrm>
              <a:custGeom>
                <a:avLst/>
                <a:gdLst>
                  <a:gd name="T0" fmla="*/ 319 w 320"/>
                  <a:gd name="T1" fmla="*/ 71 h 310"/>
                  <a:gd name="T2" fmla="*/ 318 w 320"/>
                  <a:gd name="T3" fmla="*/ 70 h 310"/>
                  <a:gd name="T4" fmla="*/ 317 w 320"/>
                  <a:gd name="T5" fmla="*/ 68 h 310"/>
                  <a:gd name="T6" fmla="*/ 316 w 320"/>
                  <a:gd name="T7" fmla="*/ 67 h 310"/>
                  <a:gd name="T8" fmla="*/ 313 w 320"/>
                  <a:gd name="T9" fmla="*/ 65 h 310"/>
                  <a:gd name="T10" fmla="*/ 313 w 320"/>
                  <a:gd name="T11" fmla="*/ 65 h 310"/>
                  <a:gd name="T12" fmla="*/ 313 w 320"/>
                  <a:gd name="T13" fmla="*/ 65 h 310"/>
                  <a:gd name="T14" fmla="*/ 164 w 320"/>
                  <a:gd name="T15" fmla="*/ 1 h 310"/>
                  <a:gd name="T16" fmla="*/ 155 w 320"/>
                  <a:gd name="T17" fmla="*/ 1 h 310"/>
                  <a:gd name="T18" fmla="*/ 6 w 320"/>
                  <a:gd name="T19" fmla="*/ 65 h 310"/>
                  <a:gd name="T20" fmla="*/ 0 w 320"/>
                  <a:gd name="T21" fmla="*/ 75 h 310"/>
                  <a:gd name="T22" fmla="*/ 0 w 320"/>
                  <a:gd name="T23" fmla="*/ 224 h 310"/>
                  <a:gd name="T24" fmla="*/ 6 w 320"/>
                  <a:gd name="T25" fmla="*/ 234 h 310"/>
                  <a:gd name="T26" fmla="*/ 155 w 320"/>
                  <a:gd name="T27" fmla="*/ 309 h 310"/>
                  <a:gd name="T28" fmla="*/ 155 w 320"/>
                  <a:gd name="T29" fmla="*/ 309 h 310"/>
                  <a:gd name="T30" fmla="*/ 160 w 320"/>
                  <a:gd name="T31" fmla="*/ 310 h 310"/>
                  <a:gd name="T32" fmla="*/ 160 w 320"/>
                  <a:gd name="T33" fmla="*/ 310 h 310"/>
                  <a:gd name="T34" fmla="*/ 160 w 320"/>
                  <a:gd name="T35" fmla="*/ 310 h 310"/>
                  <a:gd name="T36" fmla="*/ 160 w 320"/>
                  <a:gd name="T37" fmla="*/ 310 h 310"/>
                  <a:gd name="T38" fmla="*/ 160 w 320"/>
                  <a:gd name="T39" fmla="*/ 310 h 310"/>
                  <a:gd name="T40" fmla="*/ 163 w 320"/>
                  <a:gd name="T41" fmla="*/ 309 h 310"/>
                  <a:gd name="T42" fmla="*/ 164 w 320"/>
                  <a:gd name="T43" fmla="*/ 309 h 310"/>
                  <a:gd name="T44" fmla="*/ 313 w 320"/>
                  <a:gd name="T45" fmla="*/ 245 h 310"/>
                  <a:gd name="T46" fmla="*/ 320 w 320"/>
                  <a:gd name="T47" fmla="*/ 235 h 310"/>
                  <a:gd name="T48" fmla="*/ 320 w 320"/>
                  <a:gd name="T49" fmla="*/ 75 h 310"/>
                  <a:gd name="T50" fmla="*/ 319 w 320"/>
                  <a:gd name="T51" fmla="*/ 71 h 310"/>
                  <a:gd name="T52" fmla="*/ 160 w 320"/>
                  <a:gd name="T53" fmla="*/ 23 h 310"/>
                  <a:gd name="T54" fmla="*/ 282 w 320"/>
                  <a:gd name="T55" fmla="*/ 75 h 310"/>
                  <a:gd name="T56" fmla="*/ 160 w 320"/>
                  <a:gd name="T57" fmla="*/ 127 h 310"/>
                  <a:gd name="T58" fmla="*/ 37 w 320"/>
                  <a:gd name="T59" fmla="*/ 75 h 310"/>
                  <a:gd name="T60" fmla="*/ 160 w 320"/>
                  <a:gd name="T61" fmla="*/ 23 h 310"/>
                  <a:gd name="T62" fmla="*/ 21 w 320"/>
                  <a:gd name="T63" fmla="*/ 91 h 310"/>
                  <a:gd name="T64" fmla="*/ 149 w 320"/>
                  <a:gd name="T65" fmla="*/ 146 h 310"/>
                  <a:gd name="T66" fmla="*/ 149 w 320"/>
                  <a:gd name="T67" fmla="*/ 282 h 310"/>
                  <a:gd name="T68" fmla="*/ 21 w 320"/>
                  <a:gd name="T69" fmla="*/ 218 h 310"/>
                  <a:gd name="T70" fmla="*/ 21 w 320"/>
                  <a:gd name="T71" fmla="*/ 91 h 310"/>
                  <a:gd name="T72" fmla="*/ 170 w 320"/>
                  <a:gd name="T73" fmla="*/ 283 h 310"/>
                  <a:gd name="T74" fmla="*/ 170 w 320"/>
                  <a:gd name="T75" fmla="*/ 146 h 310"/>
                  <a:gd name="T76" fmla="*/ 298 w 320"/>
                  <a:gd name="T77" fmla="*/ 91 h 310"/>
                  <a:gd name="T78" fmla="*/ 298 w 320"/>
                  <a:gd name="T79" fmla="*/ 228 h 310"/>
                  <a:gd name="T80" fmla="*/ 170 w 320"/>
                  <a:gd name="T81" fmla="*/ 283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20" h="310">
                    <a:moveTo>
                      <a:pt x="319" y="71"/>
                    </a:moveTo>
                    <a:cubicBezTo>
                      <a:pt x="319" y="71"/>
                      <a:pt x="319" y="71"/>
                      <a:pt x="318" y="70"/>
                    </a:cubicBezTo>
                    <a:cubicBezTo>
                      <a:pt x="318" y="69"/>
                      <a:pt x="318" y="69"/>
                      <a:pt x="317" y="68"/>
                    </a:cubicBezTo>
                    <a:cubicBezTo>
                      <a:pt x="317" y="68"/>
                      <a:pt x="316" y="67"/>
                      <a:pt x="316" y="67"/>
                    </a:cubicBezTo>
                    <a:cubicBezTo>
                      <a:pt x="315" y="66"/>
                      <a:pt x="314" y="66"/>
                      <a:pt x="313" y="65"/>
                    </a:cubicBezTo>
                    <a:cubicBezTo>
                      <a:pt x="313" y="65"/>
                      <a:pt x="313" y="65"/>
                      <a:pt x="313" y="65"/>
                    </a:cubicBezTo>
                    <a:cubicBezTo>
                      <a:pt x="313" y="65"/>
                      <a:pt x="313" y="65"/>
                      <a:pt x="313" y="65"/>
                    </a:cubicBezTo>
                    <a:cubicBezTo>
                      <a:pt x="164" y="1"/>
                      <a:pt x="164" y="1"/>
                      <a:pt x="164" y="1"/>
                    </a:cubicBezTo>
                    <a:cubicBezTo>
                      <a:pt x="161" y="0"/>
                      <a:pt x="158" y="0"/>
                      <a:pt x="155" y="1"/>
                    </a:cubicBezTo>
                    <a:cubicBezTo>
                      <a:pt x="6" y="65"/>
                      <a:pt x="6" y="65"/>
                      <a:pt x="6" y="65"/>
                    </a:cubicBezTo>
                    <a:cubicBezTo>
                      <a:pt x="2" y="67"/>
                      <a:pt x="0" y="71"/>
                      <a:pt x="0" y="75"/>
                    </a:cubicBezTo>
                    <a:cubicBezTo>
                      <a:pt x="0" y="224"/>
                      <a:pt x="0" y="224"/>
                      <a:pt x="0" y="224"/>
                    </a:cubicBezTo>
                    <a:cubicBezTo>
                      <a:pt x="0" y="228"/>
                      <a:pt x="2" y="232"/>
                      <a:pt x="6" y="234"/>
                    </a:cubicBezTo>
                    <a:cubicBezTo>
                      <a:pt x="155" y="309"/>
                      <a:pt x="155" y="309"/>
                      <a:pt x="155" y="309"/>
                    </a:cubicBezTo>
                    <a:cubicBezTo>
                      <a:pt x="155" y="309"/>
                      <a:pt x="155" y="309"/>
                      <a:pt x="155" y="309"/>
                    </a:cubicBezTo>
                    <a:cubicBezTo>
                      <a:pt x="157" y="309"/>
                      <a:pt x="158" y="310"/>
                      <a:pt x="160" y="310"/>
                    </a:cubicBezTo>
                    <a:cubicBezTo>
                      <a:pt x="160" y="310"/>
                      <a:pt x="160" y="310"/>
                      <a:pt x="160" y="310"/>
                    </a:cubicBezTo>
                    <a:cubicBezTo>
                      <a:pt x="160" y="310"/>
                      <a:pt x="160" y="310"/>
                      <a:pt x="160" y="310"/>
                    </a:cubicBezTo>
                    <a:cubicBezTo>
                      <a:pt x="160" y="310"/>
                      <a:pt x="160" y="310"/>
                      <a:pt x="160" y="310"/>
                    </a:cubicBezTo>
                    <a:cubicBezTo>
                      <a:pt x="160" y="310"/>
                      <a:pt x="160" y="310"/>
                      <a:pt x="160" y="310"/>
                    </a:cubicBezTo>
                    <a:cubicBezTo>
                      <a:pt x="161" y="310"/>
                      <a:pt x="162" y="309"/>
                      <a:pt x="163" y="309"/>
                    </a:cubicBezTo>
                    <a:cubicBezTo>
                      <a:pt x="164" y="309"/>
                      <a:pt x="164" y="309"/>
                      <a:pt x="164" y="309"/>
                    </a:cubicBezTo>
                    <a:cubicBezTo>
                      <a:pt x="313" y="245"/>
                      <a:pt x="313" y="245"/>
                      <a:pt x="313" y="245"/>
                    </a:cubicBezTo>
                    <a:cubicBezTo>
                      <a:pt x="317" y="243"/>
                      <a:pt x="320" y="239"/>
                      <a:pt x="320" y="235"/>
                    </a:cubicBezTo>
                    <a:cubicBezTo>
                      <a:pt x="320" y="75"/>
                      <a:pt x="320" y="75"/>
                      <a:pt x="320" y="75"/>
                    </a:cubicBezTo>
                    <a:cubicBezTo>
                      <a:pt x="320" y="74"/>
                      <a:pt x="319" y="72"/>
                      <a:pt x="319" y="71"/>
                    </a:cubicBezTo>
                    <a:close/>
                    <a:moveTo>
                      <a:pt x="160" y="23"/>
                    </a:moveTo>
                    <a:cubicBezTo>
                      <a:pt x="282" y="75"/>
                      <a:pt x="282" y="75"/>
                      <a:pt x="282" y="75"/>
                    </a:cubicBezTo>
                    <a:cubicBezTo>
                      <a:pt x="160" y="127"/>
                      <a:pt x="160" y="127"/>
                      <a:pt x="160" y="127"/>
                    </a:cubicBezTo>
                    <a:cubicBezTo>
                      <a:pt x="37" y="75"/>
                      <a:pt x="37" y="75"/>
                      <a:pt x="37" y="75"/>
                    </a:cubicBezTo>
                    <a:lnTo>
                      <a:pt x="160" y="23"/>
                    </a:lnTo>
                    <a:close/>
                    <a:moveTo>
                      <a:pt x="21" y="91"/>
                    </a:moveTo>
                    <a:cubicBezTo>
                      <a:pt x="149" y="146"/>
                      <a:pt x="149" y="146"/>
                      <a:pt x="149" y="146"/>
                    </a:cubicBezTo>
                    <a:cubicBezTo>
                      <a:pt x="149" y="282"/>
                      <a:pt x="149" y="282"/>
                      <a:pt x="149" y="282"/>
                    </a:cubicBezTo>
                    <a:cubicBezTo>
                      <a:pt x="21" y="218"/>
                      <a:pt x="21" y="218"/>
                      <a:pt x="21" y="218"/>
                    </a:cubicBezTo>
                    <a:lnTo>
                      <a:pt x="21" y="91"/>
                    </a:lnTo>
                    <a:close/>
                    <a:moveTo>
                      <a:pt x="170" y="283"/>
                    </a:moveTo>
                    <a:cubicBezTo>
                      <a:pt x="170" y="146"/>
                      <a:pt x="170" y="146"/>
                      <a:pt x="170" y="146"/>
                    </a:cubicBezTo>
                    <a:cubicBezTo>
                      <a:pt x="298" y="91"/>
                      <a:pt x="298" y="91"/>
                      <a:pt x="298" y="91"/>
                    </a:cubicBezTo>
                    <a:cubicBezTo>
                      <a:pt x="298" y="228"/>
                      <a:pt x="298" y="228"/>
                      <a:pt x="298" y="228"/>
                    </a:cubicBezTo>
                    <a:lnTo>
                      <a:pt x="170" y="28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Open Sans"/>
                  <a:ea typeface="+mn-ea"/>
                  <a:cs typeface="+mn-cs"/>
                </a:endParaRPr>
              </a:p>
            </p:txBody>
          </p:sp>
          <p:sp>
            <p:nvSpPr>
              <p:cNvPr id="603" name="Freeform 29"/>
              <p:cNvSpPr>
                <a:spLocks noEditPoints="1"/>
              </p:cNvSpPr>
              <p:nvPr/>
            </p:nvSpPr>
            <p:spPr bwMode="auto">
              <a:xfrm>
                <a:off x="6268711" y="2678857"/>
                <a:ext cx="177809" cy="172252"/>
              </a:xfrm>
              <a:custGeom>
                <a:avLst/>
                <a:gdLst>
                  <a:gd name="T0" fmla="*/ 319 w 320"/>
                  <a:gd name="T1" fmla="*/ 71 h 310"/>
                  <a:gd name="T2" fmla="*/ 318 w 320"/>
                  <a:gd name="T3" fmla="*/ 70 h 310"/>
                  <a:gd name="T4" fmla="*/ 317 w 320"/>
                  <a:gd name="T5" fmla="*/ 68 h 310"/>
                  <a:gd name="T6" fmla="*/ 316 w 320"/>
                  <a:gd name="T7" fmla="*/ 67 h 310"/>
                  <a:gd name="T8" fmla="*/ 313 w 320"/>
                  <a:gd name="T9" fmla="*/ 65 h 310"/>
                  <a:gd name="T10" fmla="*/ 313 w 320"/>
                  <a:gd name="T11" fmla="*/ 65 h 310"/>
                  <a:gd name="T12" fmla="*/ 313 w 320"/>
                  <a:gd name="T13" fmla="*/ 65 h 310"/>
                  <a:gd name="T14" fmla="*/ 164 w 320"/>
                  <a:gd name="T15" fmla="*/ 1 h 310"/>
                  <a:gd name="T16" fmla="*/ 155 w 320"/>
                  <a:gd name="T17" fmla="*/ 1 h 310"/>
                  <a:gd name="T18" fmla="*/ 6 w 320"/>
                  <a:gd name="T19" fmla="*/ 65 h 310"/>
                  <a:gd name="T20" fmla="*/ 0 w 320"/>
                  <a:gd name="T21" fmla="*/ 75 h 310"/>
                  <a:gd name="T22" fmla="*/ 0 w 320"/>
                  <a:gd name="T23" fmla="*/ 224 h 310"/>
                  <a:gd name="T24" fmla="*/ 6 w 320"/>
                  <a:gd name="T25" fmla="*/ 234 h 310"/>
                  <a:gd name="T26" fmla="*/ 155 w 320"/>
                  <a:gd name="T27" fmla="*/ 309 h 310"/>
                  <a:gd name="T28" fmla="*/ 155 w 320"/>
                  <a:gd name="T29" fmla="*/ 309 h 310"/>
                  <a:gd name="T30" fmla="*/ 160 w 320"/>
                  <a:gd name="T31" fmla="*/ 310 h 310"/>
                  <a:gd name="T32" fmla="*/ 160 w 320"/>
                  <a:gd name="T33" fmla="*/ 310 h 310"/>
                  <a:gd name="T34" fmla="*/ 160 w 320"/>
                  <a:gd name="T35" fmla="*/ 310 h 310"/>
                  <a:gd name="T36" fmla="*/ 160 w 320"/>
                  <a:gd name="T37" fmla="*/ 310 h 310"/>
                  <a:gd name="T38" fmla="*/ 160 w 320"/>
                  <a:gd name="T39" fmla="*/ 310 h 310"/>
                  <a:gd name="T40" fmla="*/ 163 w 320"/>
                  <a:gd name="T41" fmla="*/ 309 h 310"/>
                  <a:gd name="T42" fmla="*/ 164 w 320"/>
                  <a:gd name="T43" fmla="*/ 309 h 310"/>
                  <a:gd name="T44" fmla="*/ 313 w 320"/>
                  <a:gd name="T45" fmla="*/ 245 h 310"/>
                  <a:gd name="T46" fmla="*/ 320 w 320"/>
                  <a:gd name="T47" fmla="*/ 235 h 310"/>
                  <a:gd name="T48" fmla="*/ 320 w 320"/>
                  <a:gd name="T49" fmla="*/ 75 h 310"/>
                  <a:gd name="T50" fmla="*/ 319 w 320"/>
                  <a:gd name="T51" fmla="*/ 71 h 310"/>
                  <a:gd name="T52" fmla="*/ 160 w 320"/>
                  <a:gd name="T53" fmla="*/ 23 h 310"/>
                  <a:gd name="T54" fmla="*/ 282 w 320"/>
                  <a:gd name="T55" fmla="*/ 75 h 310"/>
                  <a:gd name="T56" fmla="*/ 160 w 320"/>
                  <a:gd name="T57" fmla="*/ 127 h 310"/>
                  <a:gd name="T58" fmla="*/ 37 w 320"/>
                  <a:gd name="T59" fmla="*/ 75 h 310"/>
                  <a:gd name="T60" fmla="*/ 160 w 320"/>
                  <a:gd name="T61" fmla="*/ 23 h 310"/>
                  <a:gd name="T62" fmla="*/ 21 w 320"/>
                  <a:gd name="T63" fmla="*/ 91 h 310"/>
                  <a:gd name="T64" fmla="*/ 149 w 320"/>
                  <a:gd name="T65" fmla="*/ 146 h 310"/>
                  <a:gd name="T66" fmla="*/ 149 w 320"/>
                  <a:gd name="T67" fmla="*/ 282 h 310"/>
                  <a:gd name="T68" fmla="*/ 21 w 320"/>
                  <a:gd name="T69" fmla="*/ 218 h 310"/>
                  <a:gd name="T70" fmla="*/ 21 w 320"/>
                  <a:gd name="T71" fmla="*/ 91 h 310"/>
                  <a:gd name="T72" fmla="*/ 170 w 320"/>
                  <a:gd name="T73" fmla="*/ 283 h 310"/>
                  <a:gd name="T74" fmla="*/ 170 w 320"/>
                  <a:gd name="T75" fmla="*/ 146 h 310"/>
                  <a:gd name="T76" fmla="*/ 298 w 320"/>
                  <a:gd name="T77" fmla="*/ 91 h 310"/>
                  <a:gd name="T78" fmla="*/ 298 w 320"/>
                  <a:gd name="T79" fmla="*/ 228 h 310"/>
                  <a:gd name="T80" fmla="*/ 170 w 320"/>
                  <a:gd name="T81" fmla="*/ 283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20" h="310">
                    <a:moveTo>
                      <a:pt x="319" y="71"/>
                    </a:moveTo>
                    <a:cubicBezTo>
                      <a:pt x="319" y="71"/>
                      <a:pt x="319" y="71"/>
                      <a:pt x="318" y="70"/>
                    </a:cubicBezTo>
                    <a:cubicBezTo>
                      <a:pt x="318" y="69"/>
                      <a:pt x="318" y="69"/>
                      <a:pt x="317" y="68"/>
                    </a:cubicBezTo>
                    <a:cubicBezTo>
                      <a:pt x="317" y="68"/>
                      <a:pt x="316" y="67"/>
                      <a:pt x="316" y="67"/>
                    </a:cubicBezTo>
                    <a:cubicBezTo>
                      <a:pt x="315" y="66"/>
                      <a:pt x="314" y="66"/>
                      <a:pt x="313" y="65"/>
                    </a:cubicBezTo>
                    <a:cubicBezTo>
                      <a:pt x="313" y="65"/>
                      <a:pt x="313" y="65"/>
                      <a:pt x="313" y="65"/>
                    </a:cubicBezTo>
                    <a:cubicBezTo>
                      <a:pt x="313" y="65"/>
                      <a:pt x="313" y="65"/>
                      <a:pt x="313" y="65"/>
                    </a:cubicBezTo>
                    <a:cubicBezTo>
                      <a:pt x="164" y="1"/>
                      <a:pt x="164" y="1"/>
                      <a:pt x="164" y="1"/>
                    </a:cubicBezTo>
                    <a:cubicBezTo>
                      <a:pt x="161" y="0"/>
                      <a:pt x="158" y="0"/>
                      <a:pt x="155" y="1"/>
                    </a:cubicBezTo>
                    <a:cubicBezTo>
                      <a:pt x="6" y="65"/>
                      <a:pt x="6" y="65"/>
                      <a:pt x="6" y="65"/>
                    </a:cubicBezTo>
                    <a:cubicBezTo>
                      <a:pt x="2" y="67"/>
                      <a:pt x="0" y="71"/>
                      <a:pt x="0" y="75"/>
                    </a:cubicBezTo>
                    <a:cubicBezTo>
                      <a:pt x="0" y="224"/>
                      <a:pt x="0" y="224"/>
                      <a:pt x="0" y="224"/>
                    </a:cubicBezTo>
                    <a:cubicBezTo>
                      <a:pt x="0" y="228"/>
                      <a:pt x="2" y="232"/>
                      <a:pt x="6" y="234"/>
                    </a:cubicBezTo>
                    <a:cubicBezTo>
                      <a:pt x="155" y="309"/>
                      <a:pt x="155" y="309"/>
                      <a:pt x="155" y="309"/>
                    </a:cubicBezTo>
                    <a:cubicBezTo>
                      <a:pt x="155" y="309"/>
                      <a:pt x="155" y="309"/>
                      <a:pt x="155" y="309"/>
                    </a:cubicBezTo>
                    <a:cubicBezTo>
                      <a:pt x="157" y="309"/>
                      <a:pt x="158" y="310"/>
                      <a:pt x="160" y="310"/>
                    </a:cubicBezTo>
                    <a:cubicBezTo>
                      <a:pt x="160" y="310"/>
                      <a:pt x="160" y="310"/>
                      <a:pt x="160" y="310"/>
                    </a:cubicBezTo>
                    <a:cubicBezTo>
                      <a:pt x="160" y="310"/>
                      <a:pt x="160" y="310"/>
                      <a:pt x="160" y="310"/>
                    </a:cubicBezTo>
                    <a:cubicBezTo>
                      <a:pt x="160" y="310"/>
                      <a:pt x="160" y="310"/>
                      <a:pt x="160" y="310"/>
                    </a:cubicBezTo>
                    <a:cubicBezTo>
                      <a:pt x="160" y="310"/>
                      <a:pt x="160" y="310"/>
                      <a:pt x="160" y="310"/>
                    </a:cubicBezTo>
                    <a:cubicBezTo>
                      <a:pt x="161" y="310"/>
                      <a:pt x="162" y="309"/>
                      <a:pt x="163" y="309"/>
                    </a:cubicBezTo>
                    <a:cubicBezTo>
                      <a:pt x="164" y="309"/>
                      <a:pt x="164" y="309"/>
                      <a:pt x="164" y="309"/>
                    </a:cubicBezTo>
                    <a:cubicBezTo>
                      <a:pt x="313" y="245"/>
                      <a:pt x="313" y="245"/>
                      <a:pt x="313" y="245"/>
                    </a:cubicBezTo>
                    <a:cubicBezTo>
                      <a:pt x="317" y="243"/>
                      <a:pt x="320" y="239"/>
                      <a:pt x="320" y="235"/>
                    </a:cubicBezTo>
                    <a:cubicBezTo>
                      <a:pt x="320" y="75"/>
                      <a:pt x="320" y="75"/>
                      <a:pt x="320" y="75"/>
                    </a:cubicBezTo>
                    <a:cubicBezTo>
                      <a:pt x="320" y="74"/>
                      <a:pt x="319" y="72"/>
                      <a:pt x="319" y="71"/>
                    </a:cubicBezTo>
                    <a:close/>
                    <a:moveTo>
                      <a:pt x="160" y="23"/>
                    </a:moveTo>
                    <a:cubicBezTo>
                      <a:pt x="282" y="75"/>
                      <a:pt x="282" y="75"/>
                      <a:pt x="282" y="75"/>
                    </a:cubicBezTo>
                    <a:cubicBezTo>
                      <a:pt x="160" y="127"/>
                      <a:pt x="160" y="127"/>
                      <a:pt x="160" y="127"/>
                    </a:cubicBezTo>
                    <a:cubicBezTo>
                      <a:pt x="37" y="75"/>
                      <a:pt x="37" y="75"/>
                      <a:pt x="37" y="75"/>
                    </a:cubicBezTo>
                    <a:lnTo>
                      <a:pt x="160" y="23"/>
                    </a:lnTo>
                    <a:close/>
                    <a:moveTo>
                      <a:pt x="21" y="91"/>
                    </a:moveTo>
                    <a:cubicBezTo>
                      <a:pt x="149" y="146"/>
                      <a:pt x="149" y="146"/>
                      <a:pt x="149" y="146"/>
                    </a:cubicBezTo>
                    <a:cubicBezTo>
                      <a:pt x="149" y="282"/>
                      <a:pt x="149" y="282"/>
                      <a:pt x="149" y="282"/>
                    </a:cubicBezTo>
                    <a:cubicBezTo>
                      <a:pt x="21" y="218"/>
                      <a:pt x="21" y="218"/>
                      <a:pt x="21" y="218"/>
                    </a:cubicBezTo>
                    <a:lnTo>
                      <a:pt x="21" y="91"/>
                    </a:lnTo>
                    <a:close/>
                    <a:moveTo>
                      <a:pt x="170" y="283"/>
                    </a:moveTo>
                    <a:cubicBezTo>
                      <a:pt x="170" y="146"/>
                      <a:pt x="170" y="146"/>
                      <a:pt x="170" y="146"/>
                    </a:cubicBezTo>
                    <a:cubicBezTo>
                      <a:pt x="298" y="91"/>
                      <a:pt x="298" y="91"/>
                      <a:pt x="298" y="91"/>
                    </a:cubicBezTo>
                    <a:cubicBezTo>
                      <a:pt x="298" y="228"/>
                      <a:pt x="298" y="228"/>
                      <a:pt x="298" y="228"/>
                    </a:cubicBezTo>
                    <a:lnTo>
                      <a:pt x="170" y="28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Open Sans"/>
                  <a:ea typeface="+mn-ea"/>
                  <a:cs typeface="+mn-cs"/>
                </a:endParaRPr>
              </a:p>
            </p:txBody>
          </p:sp>
          <p:sp>
            <p:nvSpPr>
              <p:cNvPr id="604" name="Freeform 29"/>
              <p:cNvSpPr>
                <a:spLocks noEditPoints="1"/>
              </p:cNvSpPr>
              <p:nvPr/>
            </p:nvSpPr>
            <p:spPr bwMode="auto">
              <a:xfrm>
                <a:off x="6268711" y="2877950"/>
                <a:ext cx="177809" cy="172252"/>
              </a:xfrm>
              <a:custGeom>
                <a:avLst/>
                <a:gdLst>
                  <a:gd name="T0" fmla="*/ 319 w 320"/>
                  <a:gd name="T1" fmla="*/ 71 h 310"/>
                  <a:gd name="T2" fmla="*/ 318 w 320"/>
                  <a:gd name="T3" fmla="*/ 70 h 310"/>
                  <a:gd name="T4" fmla="*/ 317 w 320"/>
                  <a:gd name="T5" fmla="*/ 68 h 310"/>
                  <a:gd name="T6" fmla="*/ 316 w 320"/>
                  <a:gd name="T7" fmla="*/ 67 h 310"/>
                  <a:gd name="T8" fmla="*/ 313 w 320"/>
                  <a:gd name="T9" fmla="*/ 65 h 310"/>
                  <a:gd name="T10" fmla="*/ 313 w 320"/>
                  <a:gd name="T11" fmla="*/ 65 h 310"/>
                  <a:gd name="T12" fmla="*/ 313 w 320"/>
                  <a:gd name="T13" fmla="*/ 65 h 310"/>
                  <a:gd name="T14" fmla="*/ 164 w 320"/>
                  <a:gd name="T15" fmla="*/ 1 h 310"/>
                  <a:gd name="T16" fmla="*/ 155 w 320"/>
                  <a:gd name="T17" fmla="*/ 1 h 310"/>
                  <a:gd name="T18" fmla="*/ 6 w 320"/>
                  <a:gd name="T19" fmla="*/ 65 h 310"/>
                  <a:gd name="T20" fmla="*/ 0 w 320"/>
                  <a:gd name="T21" fmla="*/ 75 h 310"/>
                  <a:gd name="T22" fmla="*/ 0 w 320"/>
                  <a:gd name="T23" fmla="*/ 224 h 310"/>
                  <a:gd name="T24" fmla="*/ 6 w 320"/>
                  <a:gd name="T25" fmla="*/ 234 h 310"/>
                  <a:gd name="T26" fmla="*/ 155 w 320"/>
                  <a:gd name="T27" fmla="*/ 309 h 310"/>
                  <a:gd name="T28" fmla="*/ 155 w 320"/>
                  <a:gd name="T29" fmla="*/ 309 h 310"/>
                  <a:gd name="T30" fmla="*/ 160 w 320"/>
                  <a:gd name="T31" fmla="*/ 310 h 310"/>
                  <a:gd name="T32" fmla="*/ 160 w 320"/>
                  <a:gd name="T33" fmla="*/ 310 h 310"/>
                  <a:gd name="T34" fmla="*/ 160 w 320"/>
                  <a:gd name="T35" fmla="*/ 310 h 310"/>
                  <a:gd name="T36" fmla="*/ 160 w 320"/>
                  <a:gd name="T37" fmla="*/ 310 h 310"/>
                  <a:gd name="T38" fmla="*/ 160 w 320"/>
                  <a:gd name="T39" fmla="*/ 310 h 310"/>
                  <a:gd name="T40" fmla="*/ 163 w 320"/>
                  <a:gd name="T41" fmla="*/ 309 h 310"/>
                  <a:gd name="T42" fmla="*/ 164 w 320"/>
                  <a:gd name="T43" fmla="*/ 309 h 310"/>
                  <a:gd name="T44" fmla="*/ 313 w 320"/>
                  <a:gd name="T45" fmla="*/ 245 h 310"/>
                  <a:gd name="T46" fmla="*/ 320 w 320"/>
                  <a:gd name="T47" fmla="*/ 235 h 310"/>
                  <a:gd name="T48" fmla="*/ 320 w 320"/>
                  <a:gd name="T49" fmla="*/ 75 h 310"/>
                  <a:gd name="T50" fmla="*/ 319 w 320"/>
                  <a:gd name="T51" fmla="*/ 71 h 310"/>
                  <a:gd name="T52" fmla="*/ 160 w 320"/>
                  <a:gd name="T53" fmla="*/ 23 h 310"/>
                  <a:gd name="T54" fmla="*/ 282 w 320"/>
                  <a:gd name="T55" fmla="*/ 75 h 310"/>
                  <a:gd name="T56" fmla="*/ 160 w 320"/>
                  <a:gd name="T57" fmla="*/ 127 h 310"/>
                  <a:gd name="T58" fmla="*/ 37 w 320"/>
                  <a:gd name="T59" fmla="*/ 75 h 310"/>
                  <a:gd name="T60" fmla="*/ 160 w 320"/>
                  <a:gd name="T61" fmla="*/ 23 h 310"/>
                  <a:gd name="T62" fmla="*/ 21 w 320"/>
                  <a:gd name="T63" fmla="*/ 91 h 310"/>
                  <a:gd name="T64" fmla="*/ 149 w 320"/>
                  <a:gd name="T65" fmla="*/ 146 h 310"/>
                  <a:gd name="T66" fmla="*/ 149 w 320"/>
                  <a:gd name="T67" fmla="*/ 282 h 310"/>
                  <a:gd name="T68" fmla="*/ 21 w 320"/>
                  <a:gd name="T69" fmla="*/ 218 h 310"/>
                  <a:gd name="T70" fmla="*/ 21 w 320"/>
                  <a:gd name="T71" fmla="*/ 91 h 310"/>
                  <a:gd name="T72" fmla="*/ 170 w 320"/>
                  <a:gd name="T73" fmla="*/ 283 h 310"/>
                  <a:gd name="T74" fmla="*/ 170 w 320"/>
                  <a:gd name="T75" fmla="*/ 146 h 310"/>
                  <a:gd name="T76" fmla="*/ 298 w 320"/>
                  <a:gd name="T77" fmla="*/ 91 h 310"/>
                  <a:gd name="T78" fmla="*/ 298 w 320"/>
                  <a:gd name="T79" fmla="*/ 228 h 310"/>
                  <a:gd name="T80" fmla="*/ 170 w 320"/>
                  <a:gd name="T81" fmla="*/ 283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20" h="310">
                    <a:moveTo>
                      <a:pt x="319" y="71"/>
                    </a:moveTo>
                    <a:cubicBezTo>
                      <a:pt x="319" y="71"/>
                      <a:pt x="319" y="71"/>
                      <a:pt x="318" y="70"/>
                    </a:cubicBezTo>
                    <a:cubicBezTo>
                      <a:pt x="318" y="69"/>
                      <a:pt x="318" y="69"/>
                      <a:pt x="317" y="68"/>
                    </a:cubicBezTo>
                    <a:cubicBezTo>
                      <a:pt x="317" y="68"/>
                      <a:pt x="316" y="67"/>
                      <a:pt x="316" y="67"/>
                    </a:cubicBezTo>
                    <a:cubicBezTo>
                      <a:pt x="315" y="66"/>
                      <a:pt x="314" y="66"/>
                      <a:pt x="313" y="65"/>
                    </a:cubicBezTo>
                    <a:cubicBezTo>
                      <a:pt x="313" y="65"/>
                      <a:pt x="313" y="65"/>
                      <a:pt x="313" y="65"/>
                    </a:cubicBezTo>
                    <a:cubicBezTo>
                      <a:pt x="313" y="65"/>
                      <a:pt x="313" y="65"/>
                      <a:pt x="313" y="65"/>
                    </a:cubicBezTo>
                    <a:cubicBezTo>
                      <a:pt x="164" y="1"/>
                      <a:pt x="164" y="1"/>
                      <a:pt x="164" y="1"/>
                    </a:cubicBezTo>
                    <a:cubicBezTo>
                      <a:pt x="161" y="0"/>
                      <a:pt x="158" y="0"/>
                      <a:pt x="155" y="1"/>
                    </a:cubicBezTo>
                    <a:cubicBezTo>
                      <a:pt x="6" y="65"/>
                      <a:pt x="6" y="65"/>
                      <a:pt x="6" y="65"/>
                    </a:cubicBezTo>
                    <a:cubicBezTo>
                      <a:pt x="2" y="67"/>
                      <a:pt x="0" y="71"/>
                      <a:pt x="0" y="75"/>
                    </a:cubicBezTo>
                    <a:cubicBezTo>
                      <a:pt x="0" y="224"/>
                      <a:pt x="0" y="224"/>
                      <a:pt x="0" y="224"/>
                    </a:cubicBezTo>
                    <a:cubicBezTo>
                      <a:pt x="0" y="228"/>
                      <a:pt x="2" y="232"/>
                      <a:pt x="6" y="234"/>
                    </a:cubicBezTo>
                    <a:cubicBezTo>
                      <a:pt x="155" y="309"/>
                      <a:pt x="155" y="309"/>
                      <a:pt x="155" y="309"/>
                    </a:cubicBezTo>
                    <a:cubicBezTo>
                      <a:pt x="155" y="309"/>
                      <a:pt x="155" y="309"/>
                      <a:pt x="155" y="309"/>
                    </a:cubicBezTo>
                    <a:cubicBezTo>
                      <a:pt x="157" y="309"/>
                      <a:pt x="158" y="310"/>
                      <a:pt x="160" y="310"/>
                    </a:cubicBezTo>
                    <a:cubicBezTo>
                      <a:pt x="160" y="310"/>
                      <a:pt x="160" y="310"/>
                      <a:pt x="160" y="310"/>
                    </a:cubicBezTo>
                    <a:cubicBezTo>
                      <a:pt x="160" y="310"/>
                      <a:pt x="160" y="310"/>
                      <a:pt x="160" y="310"/>
                    </a:cubicBezTo>
                    <a:cubicBezTo>
                      <a:pt x="160" y="310"/>
                      <a:pt x="160" y="310"/>
                      <a:pt x="160" y="310"/>
                    </a:cubicBezTo>
                    <a:cubicBezTo>
                      <a:pt x="160" y="310"/>
                      <a:pt x="160" y="310"/>
                      <a:pt x="160" y="310"/>
                    </a:cubicBezTo>
                    <a:cubicBezTo>
                      <a:pt x="161" y="310"/>
                      <a:pt x="162" y="309"/>
                      <a:pt x="163" y="309"/>
                    </a:cubicBezTo>
                    <a:cubicBezTo>
                      <a:pt x="164" y="309"/>
                      <a:pt x="164" y="309"/>
                      <a:pt x="164" y="309"/>
                    </a:cubicBezTo>
                    <a:cubicBezTo>
                      <a:pt x="313" y="245"/>
                      <a:pt x="313" y="245"/>
                      <a:pt x="313" y="245"/>
                    </a:cubicBezTo>
                    <a:cubicBezTo>
                      <a:pt x="317" y="243"/>
                      <a:pt x="320" y="239"/>
                      <a:pt x="320" y="235"/>
                    </a:cubicBezTo>
                    <a:cubicBezTo>
                      <a:pt x="320" y="75"/>
                      <a:pt x="320" y="75"/>
                      <a:pt x="320" y="75"/>
                    </a:cubicBezTo>
                    <a:cubicBezTo>
                      <a:pt x="320" y="74"/>
                      <a:pt x="319" y="72"/>
                      <a:pt x="319" y="71"/>
                    </a:cubicBezTo>
                    <a:close/>
                    <a:moveTo>
                      <a:pt x="160" y="23"/>
                    </a:moveTo>
                    <a:cubicBezTo>
                      <a:pt x="282" y="75"/>
                      <a:pt x="282" y="75"/>
                      <a:pt x="282" y="75"/>
                    </a:cubicBezTo>
                    <a:cubicBezTo>
                      <a:pt x="160" y="127"/>
                      <a:pt x="160" y="127"/>
                      <a:pt x="160" y="127"/>
                    </a:cubicBezTo>
                    <a:cubicBezTo>
                      <a:pt x="37" y="75"/>
                      <a:pt x="37" y="75"/>
                      <a:pt x="37" y="75"/>
                    </a:cubicBezTo>
                    <a:lnTo>
                      <a:pt x="160" y="23"/>
                    </a:lnTo>
                    <a:close/>
                    <a:moveTo>
                      <a:pt x="21" y="91"/>
                    </a:moveTo>
                    <a:cubicBezTo>
                      <a:pt x="149" y="146"/>
                      <a:pt x="149" y="146"/>
                      <a:pt x="149" y="146"/>
                    </a:cubicBezTo>
                    <a:cubicBezTo>
                      <a:pt x="149" y="282"/>
                      <a:pt x="149" y="282"/>
                      <a:pt x="149" y="282"/>
                    </a:cubicBezTo>
                    <a:cubicBezTo>
                      <a:pt x="21" y="218"/>
                      <a:pt x="21" y="218"/>
                      <a:pt x="21" y="218"/>
                    </a:cubicBezTo>
                    <a:lnTo>
                      <a:pt x="21" y="91"/>
                    </a:lnTo>
                    <a:close/>
                    <a:moveTo>
                      <a:pt x="170" y="283"/>
                    </a:moveTo>
                    <a:cubicBezTo>
                      <a:pt x="170" y="146"/>
                      <a:pt x="170" y="146"/>
                      <a:pt x="170" y="146"/>
                    </a:cubicBezTo>
                    <a:cubicBezTo>
                      <a:pt x="298" y="91"/>
                      <a:pt x="298" y="91"/>
                      <a:pt x="298" y="91"/>
                    </a:cubicBezTo>
                    <a:cubicBezTo>
                      <a:pt x="298" y="228"/>
                      <a:pt x="298" y="228"/>
                      <a:pt x="298" y="228"/>
                    </a:cubicBezTo>
                    <a:lnTo>
                      <a:pt x="170" y="28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Open Sans"/>
                  <a:ea typeface="+mn-ea"/>
                  <a:cs typeface="+mn-cs"/>
                </a:endParaRPr>
              </a:p>
            </p:txBody>
          </p:sp>
          <p:sp>
            <p:nvSpPr>
              <p:cNvPr id="605" name="Freeform 29"/>
              <p:cNvSpPr>
                <a:spLocks noEditPoints="1"/>
              </p:cNvSpPr>
              <p:nvPr/>
            </p:nvSpPr>
            <p:spPr bwMode="auto">
              <a:xfrm>
                <a:off x="6268711" y="3077043"/>
                <a:ext cx="177809" cy="172252"/>
              </a:xfrm>
              <a:custGeom>
                <a:avLst/>
                <a:gdLst>
                  <a:gd name="T0" fmla="*/ 319 w 320"/>
                  <a:gd name="T1" fmla="*/ 71 h 310"/>
                  <a:gd name="T2" fmla="*/ 318 w 320"/>
                  <a:gd name="T3" fmla="*/ 70 h 310"/>
                  <a:gd name="T4" fmla="*/ 317 w 320"/>
                  <a:gd name="T5" fmla="*/ 68 h 310"/>
                  <a:gd name="T6" fmla="*/ 316 w 320"/>
                  <a:gd name="T7" fmla="*/ 67 h 310"/>
                  <a:gd name="T8" fmla="*/ 313 w 320"/>
                  <a:gd name="T9" fmla="*/ 65 h 310"/>
                  <a:gd name="T10" fmla="*/ 313 w 320"/>
                  <a:gd name="T11" fmla="*/ 65 h 310"/>
                  <a:gd name="T12" fmla="*/ 313 w 320"/>
                  <a:gd name="T13" fmla="*/ 65 h 310"/>
                  <a:gd name="T14" fmla="*/ 164 w 320"/>
                  <a:gd name="T15" fmla="*/ 1 h 310"/>
                  <a:gd name="T16" fmla="*/ 155 w 320"/>
                  <a:gd name="T17" fmla="*/ 1 h 310"/>
                  <a:gd name="T18" fmla="*/ 6 w 320"/>
                  <a:gd name="T19" fmla="*/ 65 h 310"/>
                  <a:gd name="T20" fmla="*/ 0 w 320"/>
                  <a:gd name="T21" fmla="*/ 75 h 310"/>
                  <a:gd name="T22" fmla="*/ 0 w 320"/>
                  <a:gd name="T23" fmla="*/ 224 h 310"/>
                  <a:gd name="T24" fmla="*/ 6 w 320"/>
                  <a:gd name="T25" fmla="*/ 234 h 310"/>
                  <a:gd name="T26" fmla="*/ 155 w 320"/>
                  <a:gd name="T27" fmla="*/ 309 h 310"/>
                  <a:gd name="T28" fmla="*/ 155 w 320"/>
                  <a:gd name="T29" fmla="*/ 309 h 310"/>
                  <a:gd name="T30" fmla="*/ 160 w 320"/>
                  <a:gd name="T31" fmla="*/ 310 h 310"/>
                  <a:gd name="T32" fmla="*/ 160 w 320"/>
                  <a:gd name="T33" fmla="*/ 310 h 310"/>
                  <a:gd name="T34" fmla="*/ 160 w 320"/>
                  <a:gd name="T35" fmla="*/ 310 h 310"/>
                  <a:gd name="T36" fmla="*/ 160 w 320"/>
                  <a:gd name="T37" fmla="*/ 310 h 310"/>
                  <a:gd name="T38" fmla="*/ 160 w 320"/>
                  <a:gd name="T39" fmla="*/ 310 h 310"/>
                  <a:gd name="T40" fmla="*/ 163 w 320"/>
                  <a:gd name="T41" fmla="*/ 309 h 310"/>
                  <a:gd name="T42" fmla="*/ 164 w 320"/>
                  <a:gd name="T43" fmla="*/ 309 h 310"/>
                  <a:gd name="T44" fmla="*/ 313 w 320"/>
                  <a:gd name="T45" fmla="*/ 245 h 310"/>
                  <a:gd name="T46" fmla="*/ 320 w 320"/>
                  <a:gd name="T47" fmla="*/ 235 h 310"/>
                  <a:gd name="T48" fmla="*/ 320 w 320"/>
                  <a:gd name="T49" fmla="*/ 75 h 310"/>
                  <a:gd name="T50" fmla="*/ 319 w 320"/>
                  <a:gd name="T51" fmla="*/ 71 h 310"/>
                  <a:gd name="T52" fmla="*/ 160 w 320"/>
                  <a:gd name="T53" fmla="*/ 23 h 310"/>
                  <a:gd name="T54" fmla="*/ 282 w 320"/>
                  <a:gd name="T55" fmla="*/ 75 h 310"/>
                  <a:gd name="T56" fmla="*/ 160 w 320"/>
                  <a:gd name="T57" fmla="*/ 127 h 310"/>
                  <a:gd name="T58" fmla="*/ 37 w 320"/>
                  <a:gd name="T59" fmla="*/ 75 h 310"/>
                  <a:gd name="T60" fmla="*/ 160 w 320"/>
                  <a:gd name="T61" fmla="*/ 23 h 310"/>
                  <a:gd name="T62" fmla="*/ 21 w 320"/>
                  <a:gd name="T63" fmla="*/ 91 h 310"/>
                  <a:gd name="T64" fmla="*/ 149 w 320"/>
                  <a:gd name="T65" fmla="*/ 146 h 310"/>
                  <a:gd name="T66" fmla="*/ 149 w 320"/>
                  <a:gd name="T67" fmla="*/ 282 h 310"/>
                  <a:gd name="T68" fmla="*/ 21 w 320"/>
                  <a:gd name="T69" fmla="*/ 218 h 310"/>
                  <a:gd name="T70" fmla="*/ 21 w 320"/>
                  <a:gd name="T71" fmla="*/ 91 h 310"/>
                  <a:gd name="T72" fmla="*/ 170 w 320"/>
                  <a:gd name="T73" fmla="*/ 283 h 310"/>
                  <a:gd name="T74" fmla="*/ 170 w 320"/>
                  <a:gd name="T75" fmla="*/ 146 h 310"/>
                  <a:gd name="T76" fmla="*/ 298 w 320"/>
                  <a:gd name="T77" fmla="*/ 91 h 310"/>
                  <a:gd name="T78" fmla="*/ 298 w 320"/>
                  <a:gd name="T79" fmla="*/ 228 h 310"/>
                  <a:gd name="T80" fmla="*/ 170 w 320"/>
                  <a:gd name="T81" fmla="*/ 283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20" h="310">
                    <a:moveTo>
                      <a:pt x="319" y="71"/>
                    </a:moveTo>
                    <a:cubicBezTo>
                      <a:pt x="319" y="71"/>
                      <a:pt x="319" y="71"/>
                      <a:pt x="318" y="70"/>
                    </a:cubicBezTo>
                    <a:cubicBezTo>
                      <a:pt x="318" y="69"/>
                      <a:pt x="318" y="69"/>
                      <a:pt x="317" y="68"/>
                    </a:cubicBezTo>
                    <a:cubicBezTo>
                      <a:pt x="317" y="68"/>
                      <a:pt x="316" y="67"/>
                      <a:pt x="316" y="67"/>
                    </a:cubicBezTo>
                    <a:cubicBezTo>
                      <a:pt x="315" y="66"/>
                      <a:pt x="314" y="66"/>
                      <a:pt x="313" y="65"/>
                    </a:cubicBezTo>
                    <a:cubicBezTo>
                      <a:pt x="313" y="65"/>
                      <a:pt x="313" y="65"/>
                      <a:pt x="313" y="65"/>
                    </a:cubicBezTo>
                    <a:cubicBezTo>
                      <a:pt x="313" y="65"/>
                      <a:pt x="313" y="65"/>
                      <a:pt x="313" y="65"/>
                    </a:cubicBezTo>
                    <a:cubicBezTo>
                      <a:pt x="164" y="1"/>
                      <a:pt x="164" y="1"/>
                      <a:pt x="164" y="1"/>
                    </a:cubicBezTo>
                    <a:cubicBezTo>
                      <a:pt x="161" y="0"/>
                      <a:pt x="158" y="0"/>
                      <a:pt x="155" y="1"/>
                    </a:cubicBezTo>
                    <a:cubicBezTo>
                      <a:pt x="6" y="65"/>
                      <a:pt x="6" y="65"/>
                      <a:pt x="6" y="65"/>
                    </a:cubicBezTo>
                    <a:cubicBezTo>
                      <a:pt x="2" y="67"/>
                      <a:pt x="0" y="71"/>
                      <a:pt x="0" y="75"/>
                    </a:cubicBezTo>
                    <a:cubicBezTo>
                      <a:pt x="0" y="224"/>
                      <a:pt x="0" y="224"/>
                      <a:pt x="0" y="224"/>
                    </a:cubicBezTo>
                    <a:cubicBezTo>
                      <a:pt x="0" y="228"/>
                      <a:pt x="2" y="232"/>
                      <a:pt x="6" y="234"/>
                    </a:cubicBezTo>
                    <a:cubicBezTo>
                      <a:pt x="155" y="309"/>
                      <a:pt x="155" y="309"/>
                      <a:pt x="155" y="309"/>
                    </a:cubicBezTo>
                    <a:cubicBezTo>
                      <a:pt x="155" y="309"/>
                      <a:pt x="155" y="309"/>
                      <a:pt x="155" y="309"/>
                    </a:cubicBezTo>
                    <a:cubicBezTo>
                      <a:pt x="157" y="309"/>
                      <a:pt x="158" y="310"/>
                      <a:pt x="160" y="310"/>
                    </a:cubicBezTo>
                    <a:cubicBezTo>
                      <a:pt x="160" y="310"/>
                      <a:pt x="160" y="310"/>
                      <a:pt x="160" y="310"/>
                    </a:cubicBezTo>
                    <a:cubicBezTo>
                      <a:pt x="160" y="310"/>
                      <a:pt x="160" y="310"/>
                      <a:pt x="160" y="310"/>
                    </a:cubicBezTo>
                    <a:cubicBezTo>
                      <a:pt x="160" y="310"/>
                      <a:pt x="160" y="310"/>
                      <a:pt x="160" y="310"/>
                    </a:cubicBezTo>
                    <a:cubicBezTo>
                      <a:pt x="160" y="310"/>
                      <a:pt x="160" y="310"/>
                      <a:pt x="160" y="310"/>
                    </a:cubicBezTo>
                    <a:cubicBezTo>
                      <a:pt x="161" y="310"/>
                      <a:pt x="162" y="309"/>
                      <a:pt x="163" y="309"/>
                    </a:cubicBezTo>
                    <a:cubicBezTo>
                      <a:pt x="164" y="309"/>
                      <a:pt x="164" y="309"/>
                      <a:pt x="164" y="309"/>
                    </a:cubicBezTo>
                    <a:cubicBezTo>
                      <a:pt x="313" y="245"/>
                      <a:pt x="313" y="245"/>
                      <a:pt x="313" y="245"/>
                    </a:cubicBezTo>
                    <a:cubicBezTo>
                      <a:pt x="317" y="243"/>
                      <a:pt x="320" y="239"/>
                      <a:pt x="320" y="235"/>
                    </a:cubicBezTo>
                    <a:cubicBezTo>
                      <a:pt x="320" y="75"/>
                      <a:pt x="320" y="75"/>
                      <a:pt x="320" y="75"/>
                    </a:cubicBezTo>
                    <a:cubicBezTo>
                      <a:pt x="320" y="74"/>
                      <a:pt x="319" y="72"/>
                      <a:pt x="319" y="71"/>
                    </a:cubicBezTo>
                    <a:close/>
                    <a:moveTo>
                      <a:pt x="160" y="23"/>
                    </a:moveTo>
                    <a:cubicBezTo>
                      <a:pt x="282" y="75"/>
                      <a:pt x="282" y="75"/>
                      <a:pt x="282" y="75"/>
                    </a:cubicBezTo>
                    <a:cubicBezTo>
                      <a:pt x="160" y="127"/>
                      <a:pt x="160" y="127"/>
                      <a:pt x="160" y="127"/>
                    </a:cubicBezTo>
                    <a:cubicBezTo>
                      <a:pt x="37" y="75"/>
                      <a:pt x="37" y="75"/>
                      <a:pt x="37" y="75"/>
                    </a:cubicBezTo>
                    <a:lnTo>
                      <a:pt x="160" y="23"/>
                    </a:lnTo>
                    <a:close/>
                    <a:moveTo>
                      <a:pt x="21" y="91"/>
                    </a:moveTo>
                    <a:cubicBezTo>
                      <a:pt x="149" y="146"/>
                      <a:pt x="149" y="146"/>
                      <a:pt x="149" y="146"/>
                    </a:cubicBezTo>
                    <a:cubicBezTo>
                      <a:pt x="149" y="282"/>
                      <a:pt x="149" y="282"/>
                      <a:pt x="149" y="282"/>
                    </a:cubicBezTo>
                    <a:cubicBezTo>
                      <a:pt x="21" y="218"/>
                      <a:pt x="21" y="218"/>
                      <a:pt x="21" y="218"/>
                    </a:cubicBezTo>
                    <a:lnTo>
                      <a:pt x="21" y="91"/>
                    </a:lnTo>
                    <a:close/>
                    <a:moveTo>
                      <a:pt x="170" y="283"/>
                    </a:moveTo>
                    <a:cubicBezTo>
                      <a:pt x="170" y="146"/>
                      <a:pt x="170" y="146"/>
                      <a:pt x="170" y="146"/>
                    </a:cubicBezTo>
                    <a:cubicBezTo>
                      <a:pt x="298" y="91"/>
                      <a:pt x="298" y="91"/>
                      <a:pt x="298" y="91"/>
                    </a:cubicBezTo>
                    <a:cubicBezTo>
                      <a:pt x="298" y="228"/>
                      <a:pt x="298" y="228"/>
                      <a:pt x="298" y="228"/>
                    </a:cubicBezTo>
                    <a:lnTo>
                      <a:pt x="170" y="28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Open Sans"/>
                  <a:ea typeface="+mn-ea"/>
                  <a:cs typeface="+mn-cs"/>
                </a:endParaRPr>
              </a:p>
            </p:txBody>
          </p:sp>
          <p:sp>
            <p:nvSpPr>
              <p:cNvPr id="606" name="Freeform 29"/>
              <p:cNvSpPr>
                <a:spLocks noEditPoints="1"/>
              </p:cNvSpPr>
              <p:nvPr/>
            </p:nvSpPr>
            <p:spPr bwMode="auto">
              <a:xfrm>
                <a:off x="6268711" y="3276136"/>
                <a:ext cx="177809" cy="172252"/>
              </a:xfrm>
              <a:custGeom>
                <a:avLst/>
                <a:gdLst>
                  <a:gd name="T0" fmla="*/ 319 w 320"/>
                  <a:gd name="T1" fmla="*/ 71 h 310"/>
                  <a:gd name="T2" fmla="*/ 318 w 320"/>
                  <a:gd name="T3" fmla="*/ 70 h 310"/>
                  <a:gd name="T4" fmla="*/ 317 w 320"/>
                  <a:gd name="T5" fmla="*/ 68 h 310"/>
                  <a:gd name="T6" fmla="*/ 316 w 320"/>
                  <a:gd name="T7" fmla="*/ 67 h 310"/>
                  <a:gd name="T8" fmla="*/ 313 w 320"/>
                  <a:gd name="T9" fmla="*/ 65 h 310"/>
                  <a:gd name="T10" fmla="*/ 313 w 320"/>
                  <a:gd name="T11" fmla="*/ 65 h 310"/>
                  <a:gd name="T12" fmla="*/ 313 w 320"/>
                  <a:gd name="T13" fmla="*/ 65 h 310"/>
                  <a:gd name="T14" fmla="*/ 164 w 320"/>
                  <a:gd name="T15" fmla="*/ 1 h 310"/>
                  <a:gd name="T16" fmla="*/ 155 w 320"/>
                  <a:gd name="T17" fmla="*/ 1 h 310"/>
                  <a:gd name="T18" fmla="*/ 6 w 320"/>
                  <a:gd name="T19" fmla="*/ 65 h 310"/>
                  <a:gd name="T20" fmla="*/ 0 w 320"/>
                  <a:gd name="T21" fmla="*/ 75 h 310"/>
                  <a:gd name="T22" fmla="*/ 0 w 320"/>
                  <a:gd name="T23" fmla="*/ 224 h 310"/>
                  <a:gd name="T24" fmla="*/ 6 w 320"/>
                  <a:gd name="T25" fmla="*/ 234 h 310"/>
                  <a:gd name="T26" fmla="*/ 155 w 320"/>
                  <a:gd name="T27" fmla="*/ 309 h 310"/>
                  <a:gd name="T28" fmla="*/ 155 w 320"/>
                  <a:gd name="T29" fmla="*/ 309 h 310"/>
                  <a:gd name="T30" fmla="*/ 160 w 320"/>
                  <a:gd name="T31" fmla="*/ 310 h 310"/>
                  <a:gd name="T32" fmla="*/ 160 w 320"/>
                  <a:gd name="T33" fmla="*/ 310 h 310"/>
                  <a:gd name="T34" fmla="*/ 160 w 320"/>
                  <a:gd name="T35" fmla="*/ 310 h 310"/>
                  <a:gd name="T36" fmla="*/ 160 w 320"/>
                  <a:gd name="T37" fmla="*/ 310 h 310"/>
                  <a:gd name="T38" fmla="*/ 160 w 320"/>
                  <a:gd name="T39" fmla="*/ 310 h 310"/>
                  <a:gd name="T40" fmla="*/ 163 w 320"/>
                  <a:gd name="T41" fmla="*/ 309 h 310"/>
                  <a:gd name="T42" fmla="*/ 164 w 320"/>
                  <a:gd name="T43" fmla="*/ 309 h 310"/>
                  <a:gd name="T44" fmla="*/ 313 w 320"/>
                  <a:gd name="T45" fmla="*/ 245 h 310"/>
                  <a:gd name="T46" fmla="*/ 320 w 320"/>
                  <a:gd name="T47" fmla="*/ 235 h 310"/>
                  <a:gd name="T48" fmla="*/ 320 w 320"/>
                  <a:gd name="T49" fmla="*/ 75 h 310"/>
                  <a:gd name="T50" fmla="*/ 319 w 320"/>
                  <a:gd name="T51" fmla="*/ 71 h 310"/>
                  <a:gd name="T52" fmla="*/ 160 w 320"/>
                  <a:gd name="T53" fmla="*/ 23 h 310"/>
                  <a:gd name="T54" fmla="*/ 282 w 320"/>
                  <a:gd name="T55" fmla="*/ 75 h 310"/>
                  <a:gd name="T56" fmla="*/ 160 w 320"/>
                  <a:gd name="T57" fmla="*/ 127 h 310"/>
                  <a:gd name="T58" fmla="*/ 37 w 320"/>
                  <a:gd name="T59" fmla="*/ 75 h 310"/>
                  <a:gd name="T60" fmla="*/ 160 w 320"/>
                  <a:gd name="T61" fmla="*/ 23 h 310"/>
                  <a:gd name="T62" fmla="*/ 21 w 320"/>
                  <a:gd name="T63" fmla="*/ 91 h 310"/>
                  <a:gd name="T64" fmla="*/ 149 w 320"/>
                  <a:gd name="T65" fmla="*/ 146 h 310"/>
                  <a:gd name="T66" fmla="*/ 149 w 320"/>
                  <a:gd name="T67" fmla="*/ 282 h 310"/>
                  <a:gd name="T68" fmla="*/ 21 w 320"/>
                  <a:gd name="T69" fmla="*/ 218 h 310"/>
                  <a:gd name="T70" fmla="*/ 21 w 320"/>
                  <a:gd name="T71" fmla="*/ 91 h 310"/>
                  <a:gd name="T72" fmla="*/ 170 w 320"/>
                  <a:gd name="T73" fmla="*/ 283 h 310"/>
                  <a:gd name="T74" fmla="*/ 170 w 320"/>
                  <a:gd name="T75" fmla="*/ 146 h 310"/>
                  <a:gd name="T76" fmla="*/ 298 w 320"/>
                  <a:gd name="T77" fmla="*/ 91 h 310"/>
                  <a:gd name="T78" fmla="*/ 298 w 320"/>
                  <a:gd name="T79" fmla="*/ 228 h 310"/>
                  <a:gd name="T80" fmla="*/ 170 w 320"/>
                  <a:gd name="T81" fmla="*/ 283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20" h="310">
                    <a:moveTo>
                      <a:pt x="319" y="71"/>
                    </a:moveTo>
                    <a:cubicBezTo>
                      <a:pt x="319" y="71"/>
                      <a:pt x="319" y="71"/>
                      <a:pt x="318" y="70"/>
                    </a:cubicBezTo>
                    <a:cubicBezTo>
                      <a:pt x="318" y="69"/>
                      <a:pt x="318" y="69"/>
                      <a:pt x="317" y="68"/>
                    </a:cubicBezTo>
                    <a:cubicBezTo>
                      <a:pt x="317" y="68"/>
                      <a:pt x="316" y="67"/>
                      <a:pt x="316" y="67"/>
                    </a:cubicBezTo>
                    <a:cubicBezTo>
                      <a:pt x="315" y="66"/>
                      <a:pt x="314" y="66"/>
                      <a:pt x="313" y="65"/>
                    </a:cubicBezTo>
                    <a:cubicBezTo>
                      <a:pt x="313" y="65"/>
                      <a:pt x="313" y="65"/>
                      <a:pt x="313" y="65"/>
                    </a:cubicBezTo>
                    <a:cubicBezTo>
                      <a:pt x="313" y="65"/>
                      <a:pt x="313" y="65"/>
                      <a:pt x="313" y="65"/>
                    </a:cubicBezTo>
                    <a:cubicBezTo>
                      <a:pt x="164" y="1"/>
                      <a:pt x="164" y="1"/>
                      <a:pt x="164" y="1"/>
                    </a:cubicBezTo>
                    <a:cubicBezTo>
                      <a:pt x="161" y="0"/>
                      <a:pt x="158" y="0"/>
                      <a:pt x="155" y="1"/>
                    </a:cubicBezTo>
                    <a:cubicBezTo>
                      <a:pt x="6" y="65"/>
                      <a:pt x="6" y="65"/>
                      <a:pt x="6" y="65"/>
                    </a:cubicBezTo>
                    <a:cubicBezTo>
                      <a:pt x="2" y="67"/>
                      <a:pt x="0" y="71"/>
                      <a:pt x="0" y="75"/>
                    </a:cubicBezTo>
                    <a:cubicBezTo>
                      <a:pt x="0" y="224"/>
                      <a:pt x="0" y="224"/>
                      <a:pt x="0" y="224"/>
                    </a:cubicBezTo>
                    <a:cubicBezTo>
                      <a:pt x="0" y="228"/>
                      <a:pt x="2" y="232"/>
                      <a:pt x="6" y="234"/>
                    </a:cubicBezTo>
                    <a:cubicBezTo>
                      <a:pt x="155" y="309"/>
                      <a:pt x="155" y="309"/>
                      <a:pt x="155" y="309"/>
                    </a:cubicBezTo>
                    <a:cubicBezTo>
                      <a:pt x="155" y="309"/>
                      <a:pt x="155" y="309"/>
                      <a:pt x="155" y="309"/>
                    </a:cubicBezTo>
                    <a:cubicBezTo>
                      <a:pt x="157" y="309"/>
                      <a:pt x="158" y="310"/>
                      <a:pt x="160" y="310"/>
                    </a:cubicBezTo>
                    <a:cubicBezTo>
                      <a:pt x="160" y="310"/>
                      <a:pt x="160" y="310"/>
                      <a:pt x="160" y="310"/>
                    </a:cubicBezTo>
                    <a:cubicBezTo>
                      <a:pt x="160" y="310"/>
                      <a:pt x="160" y="310"/>
                      <a:pt x="160" y="310"/>
                    </a:cubicBezTo>
                    <a:cubicBezTo>
                      <a:pt x="160" y="310"/>
                      <a:pt x="160" y="310"/>
                      <a:pt x="160" y="310"/>
                    </a:cubicBezTo>
                    <a:cubicBezTo>
                      <a:pt x="160" y="310"/>
                      <a:pt x="160" y="310"/>
                      <a:pt x="160" y="310"/>
                    </a:cubicBezTo>
                    <a:cubicBezTo>
                      <a:pt x="161" y="310"/>
                      <a:pt x="162" y="309"/>
                      <a:pt x="163" y="309"/>
                    </a:cubicBezTo>
                    <a:cubicBezTo>
                      <a:pt x="164" y="309"/>
                      <a:pt x="164" y="309"/>
                      <a:pt x="164" y="309"/>
                    </a:cubicBezTo>
                    <a:cubicBezTo>
                      <a:pt x="313" y="245"/>
                      <a:pt x="313" y="245"/>
                      <a:pt x="313" y="245"/>
                    </a:cubicBezTo>
                    <a:cubicBezTo>
                      <a:pt x="317" y="243"/>
                      <a:pt x="320" y="239"/>
                      <a:pt x="320" y="235"/>
                    </a:cubicBezTo>
                    <a:cubicBezTo>
                      <a:pt x="320" y="75"/>
                      <a:pt x="320" y="75"/>
                      <a:pt x="320" y="75"/>
                    </a:cubicBezTo>
                    <a:cubicBezTo>
                      <a:pt x="320" y="74"/>
                      <a:pt x="319" y="72"/>
                      <a:pt x="319" y="71"/>
                    </a:cubicBezTo>
                    <a:close/>
                    <a:moveTo>
                      <a:pt x="160" y="23"/>
                    </a:moveTo>
                    <a:cubicBezTo>
                      <a:pt x="282" y="75"/>
                      <a:pt x="282" y="75"/>
                      <a:pt x="282" y="75"/>
                    </a:cubicBezTo>
                    <a:cubicBezTo>
                      <a:pt x="160" y="127"/>
                      <a:pt x="160" y="127"/>
                      <a:pt x="160" y="127"/>
                    </a:cubicBezTo>
                    <a:cubicBezTo>
                      <a:pt x="37" y="75"/>
                      <a:pt x="37" y="75"/>
                      <a:pt x="37" y="75"/>
                    </a:cubicBezTo>
                    <a:lnTo>
                      <a:pt x="160" y="23"/>
                    </a:lnTo>
                    <a:close/>
                    <a:moveTo>
                      <a:pt x="21" y="91"/>
                    </a:moveTo>
                    <a:cubicBezTo>
                      <a:pt x="149" y="146"/>
                      <a:pt x="149" y="146"/>
                      <a:pt x="149" y="146"/>
                    </a:cubicBezTo>
                    <a:cubicBezTo>
                      <a:pt x="149" y="282"/>
                      <a:pt x="149" y="282"/>
                      <a:pt x="149" y="282"/>
                    </a:cubicBezTo>
                    <a:cubicBezTo>
                      <a:pt x="21" y="218"/>
                      <a:pt x="21" y="218"/>
                      <a:pt x="21" y="218"/>
                    </a:cubicBezTo>
                    <a:lnTo>
                      <a:pt x="21" y="91"/>
                    </a:lnTo>
                    <a:close/>
                    <a:moveTo>
                      <a:pt x="170" y="283"/>
                    </a:moveTo>
                    <a:cubicBezTo>
                      <a:pt x="170" y="146"/>
                      <a:pt x="170" y="146"/>
                      <a:pt x="170" y="146"/>
                    </a:cubicBezTo>
                    <a:cubicBezTo>
                      <a:pt x="298" y="91"/>
                      <a:pt x="298" y="91"/>
                      <a:pt x="298" y="91"/>
                    </a:cubicBezTo>
                    <a:cubicBezTo>
                      <a:pt x="298" y="228"/>
                      <a:pt x="298" y="228"/>
                      <a:pt x="298" y="228"/>
                    </a:cubicBezTo>
                    <a:lnTo>
                      <a:pt x="170" y="28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Open Sans"/>
                  <a:ea typeface="+mn-ea"/>
                  <a:cs typeface="+mn-cs"/>
                </a:endParaRPr>
              </a:p>
            </p:txBody>
          </p:sp>
          <p:sp>
            <p:nvSpPr>
              <p:cNvPr id="607" name="Freeform 29"/>
              <p:cNvSpPr>
                <a:spLocks noEditPoints="1"/>
              </p:cNvSpPr>
              <p:nvPr/>
            </p:nvSpPr>
            <p:spPr bwMode="auto">
              <a:xfrm>
                <a:off x="6268711" y="3475229"/>
                <a:ext cx="177809" cy="172252"/>
              </a:xfrm>
              <a:custGeom>
                <a:avLst/>
                <a:gdLst>
                  <a:gd name="T0" fmla="*/ 319 w 320"/>
                  <a:gd name="T1" fmla="*/ 71 h 310"/>
                  <a:gd name="T2" fmla="*/ 318 w 320"/>
                  <a:gd name="T3" fmla="*/ 70 h 310"/>
                  <a:gd name="T4" fmla="*/ 317 w 320"/>
                  <a:gd name="T5" fmla="*/ 68 h 310"/>
                  <a:gd name="T6" fmla="*/ 316 w 320"/>
                  <a:gd name="T7" fmla="*/ 67 h 310"/>
                  <a:gd name="T8" fmla="*/ 313 w 320"/>
                  <a:gd name="T9" fmla="*/ 65 h 310"/>
                  <a:gd name="T10" fmla="*/ 313 w 320"/>
                  <a:gd name="T11" fmla="*/ 65 h 310"/>
                  <a:gd name="T12" fmla="*/ 313 w 320"/>
                  <a:gd name="T13" fmla="*/ 65 h 310"/>
                  <a:gd name="T14" fmla="*/ 164 w 320"/>
                  <a:gd name="T15" fmla="*/ 1 h 310"/>
                  <a:gd name="T16" fmla="*/ 155 w 320"/>
                  <a:gd name="T17" fmla="*/ 1 h 310"/>
                  <a:gd name="T18" fmla="*/ 6 w 320"/>
                  <a:gd name="T19" fmla="*/ 65 h 310"/>
                  <a:gd name="T20" fmla="*/ 0 w 320"/>
                  <a:gd name="T21" fmla="*/ 75 h 310"/>
                  <a:gd name="T22" fmla="*/ 0 w 320"/>
                  <a:gd name="T23" fmla="*/ 224 h 310"/>
                  <a:gd name="T24" fmla="*/ 6 w 320"/>
                  <a:gd name="T25" fmla="*/ 234 h 310"/>
                  <a:gd name="T26" fmla="*/ 155 w 320"/>
                  <a:gd name="T27" fmla="*/ 309 h 310"/>
                  <a:gd name="T28" fmla="*/ 155 w 320"/>
                  <a:gd name="T29" fmla="*/ 309 h 310"/>
                  <a:gd name="T30" fmla="*/ 160 w 320"/>
                  <a:gd name="T31" fmla="*/ 310 h 310"/>
                  <a:gd name="T32" fmla="*/ 160 w 320"/>
                  <a:gd name="T33" fmla="*/ 310 h 310"/>
                  <a:gd name="T34" fmla="*/ 160 w 320"/>
                  <a:gd name="T35" fmla="*/ 310 h 310"/>
                  <a:gd name="T36" fmla="*/ 160 w 320"/>
                  <a:gd name="T37" fmla="*/ 310 h 310"/>
                  <a:gd name="T38" fmla="*/ 160 w 320"/>
                  <a:gd name="T39" fmla="*/ 310 h 310"/>
                  <a:gd name="T40" fmla="*/ 163 w 320"/>
                  <a:gd name="T41" fmla="*/ 309 h 310"/>
                  <a:gd name="T42" fmla="*/ 164 w 320"/>
                  <a:gd name="T43" fmla="*/ 309 h 310"/>
                  <a:gd name="T44" fmla="*/ 313 w 320"/>
                  <a:gd name="T45" fmla="*/ 245 h 310"/>
                  <a:gd name="T46" fmla="*/ 320 w 320"/>
                  <a:gd name="T47" fmla="*/ 235 h 310"/>
                  <a:gd name="T48" fmla="*/ 320 w 320"/>
                  <a:gd name="T49" fmla="*/ 75 h 310"/>
                  <a:gd name="T50" fmla="*/ 319 w 320"/>
                  <a:gd name="T51" fmla="*/ 71 h 310"/>
                  <a:gd name="T52" fmla="*/ 160 w 320"/>
                  <a:gd name="T53" fmla="*/ 23 h 310"/>
                  <a:gd name="T54" fmla="*/ 282 w 320"/>
                  <a:gd name="T55" fmla="*/ 75 h 310"/>
                  <a:gd name="T56" fmla="*/ 160 w 320"/>
                  <a:gd name="T57" fmla="*/ 127 h 310"/>
                  <a:gd name="T58" fmla="*/ 37 w 320"/>
                  <a:gd name="T59" fmla="*/ 75 h 310"/>
                  <a:gd name="T60" fmla="*/ 160 w 320"/>
                  <a:gd name="T61" fmla="*/ 23 h 310"/>
                  <a:gd name="T62" fmla="*/ 21 w 320"/>
                  <a:gd name="T63" fmla="*/ 91 h 310"/>
                  <a:gd name="T64" fmla="*/ 149 w 320"/>
                  <a:gd name="T65" fmla="*/ 146 h 310"/>
                  <a:gd name="T66" fmla="*/ 149 w 320"/>
                  <a:gd name="T67" fmla="*/ 282 h 310"/>
                  <a:gd name="T68" fmla="*/ 21 w 320"/>
                  <a:gd name="T69" fmla="*/ 218 h 310"/>
                  <a:gd name="T70" fmla="*/ 21 w 320"/>
                  <a:gd name="T71" fmla="*/ 91 h 310"/>
                  <a:gd name="T72" fmla="*/ 170 w 320"/>
                  <a:gd name="T73" fmla="*/ 283 h 310"/>
                  <a:gd name="T74" fmla="*/ 170 w 320"/>
                  <a:gd name="T75" fmla="*/ 146 h 310"/>
                  <a:gd name="T76" fmla="*/ 298 w 320"/>
                  <a:gd name="T77" fmla="*/ 91 h 310"/>
                  <a:gd name="T78" fmla="*/ 298 w 320"/>
                  <a:gd name="T79" fmla="*/ 228 h 310"/>
                  <a:gd name="T80" fmla="*/ 170 w 320"/>
                  <a:gd name="T81" fmla="*/ 283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20" h="310">
                    <a:moveTo>
                      <a:pt x="319" y="71"/>
                    </a:moveTo>
                    <a:cubicBezTo>
                      <a:pt x="319" y="71"/>
                      <a:pt x="319" y="71"/>
                      <a:pt x="318" y="70"/>
                    </a:cubicBezTo>
                    <a:cubicBezTo>
                      <a:pt x="318" y="69"/>
                      <a:pt x="318" y="69"/>
                      <a:pt x="317" y="68"/>
                    </a:cubicBezTo>
                    <a:cubicBezTo>
                      <a:pt x="317" y="68"/>
                      <a:pt x="316" y="67"/>
                      <a:pt x="316" y="67"/>
                    </a:cubicBezTo>
                    <a:cubicBezTo>
                      <a:pt x="315" y="66"/>
                      <a:pt x="314" y="66"/>
                      <a:pt x="313" y="65"/>
                    </a:cubicBezTo>
                    <a:cubicBezTo>
                      <a:pt x="313" y="65"/>
                      <a:pt x="313" y="65"/>
                      <a:pt x="313" y="65"/>
                    </a:cubicBezTo>
                    <a:cubicBezTo>
                      <a:pt x="313" y="65"/>
                      <a:pt x="313" y="65"/>
                      <a:pt x="313" y="65"/>
                    </a:cubicBezTo>
                    <a:cubicBezTo>
                      <a:pt x="164" y="1"/>
                      <a:pt x="164" y="1"/>
                      <a:pt x="164" y="1"/>
                    </a:cubicBezTo>
                    <a:cubicBezTo>
                      <a:pt x="161" y="0"/>
                      <a:pt x="158" y="0"/>
                      <a:pt x="155" y="1"/>
                    </a:cubicBezTo>
                    <a:cubicBezTo>
                      <a:pt x="6" y="65"/>
                      <a:pt x="6" y="65"/>
                      <a:pt x="6" y="65"/>
                    </a:cubicBezTo>
                    <a:cubicBezTo>
                      <a:pt x="2" y="67"/>
                      <a:pt x="0" y="71"/>
                      <a:pt x="0" y="75"/>
                    </a:cubicBezTo>
                    <a:cubicBezTo>
                      <a:pt x="0" y="224"/>
                      <a:pt x="0" y="224"/>
                      <a:pt x="0" y="224"/>
                    </a:cubicBezTo>
                    <a:cubicBezTo>
                      <a:pt x="0" y="228"/>
                      <a:pt x="2" y="232"/>
                      <a:pt x="6" y="234"/>
                    </a:cubicBezTo>
                    <a:cubicBezTo>
                      <a:pt x="155" y="309"/>
                      <a:pt x="155" y="309"/>
                      <a:pt x="155" y="309"/>
                    </a:cubicBezTo>
                    <a:cubicBezTo>
                      <a:pt x="155" y="309"/>
                      <a:pt x="155" y="309"/>
                      <a:pt x="155" y="309"/>
                    </a:cubicBezTo>
                    <a:cubicBezTo>
                      <a:pt x="157" y="309"/>
                      <a:pt x="158" y="310"/>
                      <a:pt x="160" y="310"/>
                    </a:cubicBezTo>
                    <a:cubicBezTo>
                      <a:pt x="160" y="310"/>
                      <a:pt x="160" y="310"/>
                      <a:pt x="160" y="310"/>
                    </a:cubicBezTo>
                    <a:cubicBezTo>
                      <a:pt x="160" y="310"/>
                      <a:pt x="160" y="310"/>
                      <a:pt x="160" y="310"/>
                    </a:cubicBezTo>
                    <a:cubicBezTo>
                      <a:pt x="160" y="310"/>
                      <a:pt x="160" y="310"/>
                      <a:pt x="160" y="310"/>
                    </a:cubicBezTo>
                    <a:cubicBezTo>
                      <a:pt x="160" y="310"/>
                      <a:pt x="160" y="310"/>
                      <a:pt x="160" y="310"/>
                    </a:cubicBezTo>
                    <a:cubicBezTo>
                      <a:pt x="161" y="310"/>
                      <a:pt x="162" y="309"/>
                      <a:pt x="163" y="309"/>
                    </a:cubicBezTo>
                    <a:cubicBezTo>
                      <a:pt x="164" y="309"/>
                      <a:pt x="164" y="309"/>
                      <a:pt x="164" y="309"/>
                    </a:cubicBezTo>
                    <a:cubicBezTo>
                      <a:pt x="313" y="245"/>
                      <a:pt x="313" y="245"/>
                      <a:pt x="313" y="245"/>
                    </a:cubicBezTo>
                    <a:cubicBezTo>
                      <a:pt x="317" y="243"/>
                      <a:pt x="320" y="239"/>
                      <a:pt x="320" y="235"/>
                    </a:cubicBezTo>
                    <a:cubicBezTo>
                      <a:pt x="320" y="75"/>
                      <a:pt x="320" y="75"/>
                      <a:pt x="320" y="75"/>
                    </a:cubicBezTo>
                    <a:cubicBezTo>
                      <a:pt x="320" y="74"/>
                      <a:pt x="319" y="72"/>
                      <a:pt x="319" y="71"/>
                    </a:cubicBezTo>
                    <a:close/>
                    <a:moveTo>
                      <a:pt x="160" y="23"/>
                    </a:moveTo>
                    <a:cubicBezTo>
                      <a:pt x="282" y="75"/>
                      <a:pt x="282" y="75"/>
                      <a:pt x="282" y="75"/>
                    </a:cubicBezTo>
                    <a:cubicBezTo>
                      <a:pt x="160" y="127"/>
                      <a:pt x="160" y="127"/>
                      <a:pt x="160" y="127"/>
                    </a:cubicBezTo>
                    <a:cubicBezTo>
                      <a:pt x="37" y="75"/>
                      <a:pt x="37" y="75"/>
                      <a:pt x="37" y="75"/>
                    </a:cubicBezTo>
                    <a:lnTo>
                      <a:pt x="160" y="23"/>
                    </a:lnTo>
                    <a:close/>
                    <a:moveTo>
                      <a:pt x="21" y="91"/>
                    </a:moveTo>
                    <a:cubicBezTo>
                      <a:pt x="149" y="146"/>
                      <a:pt x="149" y="146"/>
                      <a:pt x="149" y="146"/>
                    </a:cubicBezTo>
                    <a:cubicBezTo>
                      <a:pt x="149" y="282"/>
                      <a:pt x="149" y="282"/>
                      <a:pt x="149" y="282"/>
                    </a:cubicBezTo>
                    <a:cubicBezTo>
                      <a:pt x="21" y="218"/>
                      <a:pt x="21" y="218"/>
                      <a:pt x="21" y="218"/>
                    </a:cubicBezTo>
                    <a:lnTo>
                      <a:pt x="21" y="91"/>
                    </a:lnTo>
                    <a:close/>
                    <a:moveTo>
                      <a:pt x="170" y="283"/>
                    </a:moveTo>
                    <a:cubicBezTo>
                      <a:pt x="170" y="146"/>
                      <a:pt x="170" y="146"/>
                      <a:pt x="170" y="146"/>
                    </a:cubicBezTo>
                    <a:cubicBezTo>
                      <a:pt x="298" y="91"/>
                      <a:pt x="298" y="91"/>
                      <a:pt x="298" y="91"/>
                    </a:cubicBezTo>
                    <a:cubicBezTo>
                      <a:pt x="298" y="228"/>
                      <a:pt x="298" y="228"/>
                      <a:pt x="298" y="228"/>
                    </a:cubicBezTo>
                    <a:lnTo>
                      <a:pt x="170" y="28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Open Sans"/>
                  <a:ea typeface="+mn-ea"/>
                  <a:cs typeface="+mn-cs"/>
                </a:endParaRPr>
              </a:p>
            </p:txBody>
          </p:sp>
          <p:sp>
            <p:nvSpPr>
              <p:cNvPr id="608" name="Freeform 29"/>
              <p:cNvSpPr>
                <a:spLocks noEditPoints="1"/>
              </p:cNvSpPr>
              <p:nvPr/>
            </p:nvSpPr>
            <p:spPr bwMode="auto">
              <a:xfrm>
                <a:off x="6268711" y="3674322"/>
                <a:ext cx="177809" cy="172252"/>
              </a:xfrm>
              <a:custGeom>
                <a:avLst/>
                <a:gdLst>
                  <a:gd name="T0" fmla="*/ 319 w 320"/>
                  <a:gd name="T1" fmla="*/ 71 h 310"/>
                  <a:gd name="T2" fmla="*/ 318 w 320"/>
                  <a:gd name="T3" fmla="*/ 70 h 310"/>
                  <a:gd name="T4" fmla="*/ 317 w 320"/>
                  <a:gd name="T5" fmla="*/ 68 h 310"/>
                  <a:gd name="T6" fmla="*/ 316 w 320"/>
                  <a:gd name="T7" fmla="*/ 67 h 310"/>
                  <a:gd name="T8" fmla="*/ 313 w 320"/>
                  <a:gd name="T9" fmla="*/ 65 h 310"/>
                  <a:gd name="T10" fmla="*/ 313 w 320"/>
                  <a:gd name="T11" fmla="*/ 65 h 310"/>
                  <a:gd name="T12" fmla="*/ 313 w 320"/>
                  <a:gd name="T13" fmla="*/ 65 h 310"/>
                  <a:gd name="T14" fmla="*/ 164 w 320"/>
                  <a:gd name="T15" fmla="*/ 1 h 310"/>
                  <a:gd name="T16" fmla="*/ 155 w 320"/>
                  <a:gd name="T17" fmla="*/ 1 h 310"/>
                  <a:gd name="T18" fmla="*/ 6 w 320"/>
                  <a:gd name="T19" fmla="*/ 65 h 310"/>
                  <a:gd name="T20" fmla="*/ 0 w 320"/>
                  <a:gd name="T21" fmla="*/ 75 h 310"/>
                  <a:gd name="T22" fmla="*/ 0 w 320"/>
                  <a:gd name="T23" fmla="*/ 224 h 310"/>
                  <a:gd name="T24" fmla="*/ 6 w 320"/>
                  <a:gd name="T25" fmla="*/ 234 h 310"/>
                  <a:gd name="T26" fmla="*/ 155 w 320"/>
                  <a:gd name="T27" fmla="*/ 309 h 310"/>
                  <a:gd name="T28" fmla="*/ 155 w 320"/>
                  <a:gd name="T29" fmla="*/ 309 h 310"/>
                  <a:gd name="T30" fmla="*/ 160 w 320"/>
                  <a:gd name="T31" fmla="*/ 310 h 310"/>
                  <a:gd name="T32" fmla="*/ 160 w 320"/>
                  <a:gd name="T33" fmla="*/ 310 h 310"/>
                  <a:gd name="T34" fmla="*/ 160 w 320"/>
                  <a:gd name="T35" fmla="*/ 310 h 310"/>
                  <a:gd name="T36" fmla="*/ 160 w 320"/>
                  <a:gd name="T37" fmla="*/ 310 h 310"/>
                  <a:gd name="T38" fmla="*/ 160 w 320"/>
                  <a:gd name="T39" fmla="*/ 310 h 310"/>
                  <a:gd name="T40" fmla="*/ 163 w 320"/>
                  <a:gd name="T41" fmla="*/ 309 h 310"/>
                  <a:gd name="T42" fmla="*/ 164 w 320"/>
                  <a:gd name="T43" fmla="*/ 309 h 310"/>
                  <a:gd name="T44" fmla="*/ 313 w 320"/>
                  <a:gd name="T45" fmla="*/ 245 h 310"/>
                  <a:gd name="T46" fmla="*/ 320 w 320"/>
                  <a:gd name="T47" fmla="*/ 235 h 310"/>
                  <a:gd name="T48" fmla="*/ 320 w 320"/>
                  <a:gd name="T49" fmla="*/ 75 h 310"/>
                  <a:gd name="T50" fmla="*/ 319 w 320"/>
                  <a:gd name="T51" fmla="*/ 71 h 310"/>
                  <a:gd name="T52" fmla="*/ 160 w 320"/>
                  <a:gd name="T53" fmla="*/ 23 h 310"/>
                  <a:gd name="T54" fmla="*/ 282 w 320"/>
                  <a:gd name="T55" fmla="*/ 75 h 310"/>
                  <a:gd name="T56" fmla="*/ 160 w 320"/>
                  <a:gd name="T57" fmla="*/ 127 h 310"/>
                  <a:gd name="T58" fmla="*/ 37 w 320"/>
                  <a:gd name="T59" fmla="*/ 75 h 310"/>
                  <a:gd name="T60" fmla="*/ 160 w 320"/>
                  <a:gd name="T61" fmla="*/ 23 h 310"/>
                  <a:gd name="T62" fmla="*/ 21 w 320"/>
                  <a:gd name="T63" fmla="*/ 91 h 310"/>
                  <a:gd name="T64" fmla="*/ 149 w 320"/>
                  <a:gd name="T65" fmla="*/ 146 h 310"/>
                  <a:gd name="T66" fmla="*/ 149 w 320"/>
                  <a:gd name="T67" fmla="*/ 282 h 310"/>
                  <a:gd name="T68" fmla="*/ 21 w 320"/>
                  <a:gd name="T69" fmla="*/ 218 h 310"/>
                  <a:gd name="T70" fmla="*/ 21 w 320"/>
                  <a:gd name="T71" fmla="*/ 91 h 310"/>
                  <a:gd name="T72" fmla="*/ 170 w 320"/>
                  <a:gd name="T73" fmla="*/ 283 h 310"/>
                  <a:gd name="T74" fmla="*/ 170 w 320"/>
                  <a:gd name="T75" fmla="*/ 146 h 310"/>
                  <a:gd name="T76" fmla="*/ 298 w 320"/>
                  <a:gd name="T77" fmla="*/ 91 h 310"/>
                  <a:gd name="T78" fmla="*/ 298 w 320"/>
                  <a:gd name="T79" fmla="*/ 228 h 310"/>
                  <a:gd name="T80" fmla="*/ 170 w 320"/>
                  <a:gd name="T81" fmla="*/ 283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20" h="310">
                    <a:moveTo>
                      <a:pt x="319" y="71"/>
                    </a:moveTo>
                    <a:cubicBezTo>
                      <a:pt x="319" y="71"/>
                      <a:pt x="319" y="71"/>
                      <a:pt x="318" y="70"/>
                    </a:cubicBezTo>
                    <a:cubicBezTo>
                      <a:pt x="318" y="69"/>
                      <a:pt x="318" y="69"/>
                      <a:pt x="317" y="68"/>
                    </a:cubicBezTo>
                    <a:cubicBezTo>
                      <a:pt x="317" y="68"/>
                      <a:pt x="316" y="67"/>
                      <a:pt x="316" y="67"/>
                    </a:cubicBezTo>
                    <a:cubicBezTo>
                      <a:pt x="315" y="66"/>
                      <a:pt x="314" y="66"/>
                      <a:pt x="313" y="65"/>
                    </a:cubicBezTo>
                    <a:cubicBezTo>
                      <a:pt x="313" y="65"/>
                      <a:pt x="313" y="65"/>
                      <a:pt x="313" y="65"/>
                    </a:cubicBezTo>
                    <a:cubicBezTo>
                      <a:pt x="313" y="65"/>
                      <a:pt x="313" y="65"/>
                      <a:pt x="313" y="65"/>
                    </a:cubicBezTo>
                    <a:cubicBezTo>
                      <a:pt x="164" y="1"/>
                      <a:pt x="164" y="1"/>
                      <a:pt x="164" y="1"/>
                    </a:cubicBezTo>
                    <a:cubicBezTo>
                      <a:pt x="161" y="0"/>
                      <a:pt x="158" y="0"/>
                      <a:pt x="155" y="1"/>
                    </a:cubicBezTo>
                    <a:cubicBezTo>
                      <a:pt x="6" y="65"/>
                      <a:pt x="6" y="65"/>
                      <a:pt x="6" y="65"/>
                    </a:cubicBezTo>
                    <a:cubicBezTo>
                      <a:pt x="2" y="67"/>
                      <a:pt x="0" y="71"/>
                      <a:pt x="0" y="75"/>
                    </a:cubicBezTo>
                    <a:cubicBezTo>
                      <a:pt x="0" y="224"/>
                      <a:pt x="0" y="224"/>
                      <a:pt x="0" y="224"/>
                    </a:cubicBezTo>
                    <a:cubicBezTo>
                      <a:pt x="0" y="228"/>
                      <a:pt x="2" y="232"/>
                      <a:pt x="6" y="234"/>
                    </a:cubicBezTo>
                    <a:cubicBezTo>
                      <a:pt x="155" y="309"/>
                      <a:pt x="155" y="309"/>
                      <a:pt x="155" y="309"/>
                    </a:cubicBezTo>
                    <a:cubicBezTo>
                      <a:pt x="155" y="309"/>
                      <a:pt x="155" y="309"/>
                      <a:pt x="155" y="309"/>
                    </a:cubicBezTo>
                    <a:cubicBezTo>
                      <a:pt x="157" y="309"/>
                      <a:pt x="158" y="310"/>
                      <a:pt x="160" y="310"/>
                    </a:cubicBezTo>
                    <a:cubicBezTo>
                      <a:pt x="160" y="310"/>
                      <a:pt x="160" y="310"/>
                      <a:pt x="160" y="310"/>
                    </a:cubicBezTo>
                    <a:cubicBezTo>
                      <a:pt x="160" y="310"/>
                      <a:pt x="160" y="310"/>
                      <a:pt x="160" y="310"/>
                    </a:cubicBezTo>
                    <a:cubicBezTo>
                      <a:pt x="160" y="310"/>
                      <a:pt x="160" y="310"/>
                      <a:pt x="160" y="310"/>
                    </a:cubicBezTo>
                    <a:cubicBezTo>
                      <a:pt x="160" y="310"/>
                      <a:pt x="160" y="310"/>
                      <a:pt x="160" y="310"/>
                    </a:cubicBezTo>
                    <a:cubicBezTo>
                      <a:pt x="161" y="310"/>
                      <a:pt x="162" y="309"/>
                      <a:pt x="163" y="309"/>
                    </a:cubicBezTo>
                    <a:cubicBezTo>
                      <a:pt x="164" y="309"/>
                      <a:pt x="164" y="309"/>
                      <a:pt x="164" y="309"/>
                    </a:cubicBezTo>
                    <a:cubicBezTo>
                      <a:pt x="313" y="245"/>
                      <a:pt x="313" y="245"/>
                      <a:pt x="313" y="245"/>
                    </a:cubicBezTo>
                    <a:cubicBezTo>
                      <a:pt x="317" y="243"/>
                      <a:pt x="320" y="239"/>
                      <a:pt x="320" y="235"/>
                    </a:cubicBezTo>
                    <a:cubicBezTo>
                      <a:pt x="320" y="75"/>
                      <a:pt x="320" y="75"/>
                      <a:pt x="320" y="75"/>
                    </a:cubicBezTo>
                    <a:cubicBezTo>
                      <a:pt x="320" y="74"/>
                      <a:pt x="319" y="72"/>
                      <a:pt x="319" y="71"/>
                    </a:cubicBezTo>
                    <a:close/>
                    <a:moveTo>
                      <a:pt x="160" y="23"/>
                    </a:moveTo>
                    <a:cubicBezTo>
                      <a:pt x="282" y="75"/>
                      <a:pt x="282" y="75"/>
                      <a:pt x="282" y="75"/>
                    </a:cubicBezTo>
                    <a:cubicBezTo>
                      <a:pt x="160" y="127"/>
                      <a:pt x="160" y="127"/>
                      <a:pt x="160" y="127"/>
                    </a:cubicBezTo>
                    <a:cubicBezTo>
                      <a:pt x="37" y="75"/>
                      <a:pt x="37" y="75"/>
                      <a:pt x="37" y="75"/>
                    </a:cubicBezTo>
                    <a:lnTo>
                      <a:pt x="160" y="23"/>
                    </a:lnTo>
                    <a:close/>
                    <a:moveTo>
                      <a:pt x="21" y="91"/>
                    </a:moveTo>
                    <a:cubicBezTo>
                      <a:pt x="149" y="146"/>
                      <a:pt x="149" y="146"/>
                      <a:pt x="149" y="146"/>
                    </a:cubicBezTo>
                    <a:cubicBezTo>
                      <a:pt x="149" y="282"/>
                      <a:pt x="149" y="282"/>
                      <a:pt x="149" y="282"/>
                    </a:cubicBezTo>
                    <a:cubicBezTo>
                      <a:pt x="21" y="218"/>
                      <a:pt x="21" y="218"/>
                      <a:pt x="21" y="218"/>
                    </a:cubicBezTo>
                    <a:lnTo>
                      <a:pt x="21" y="91"/>
                    </a:lnTo>
                    <a:close/>
                    <a:moveTo>
                      <a:pt x="170" y="283"/>
                    </a:moveTo>
                    <a:cubicBezTo>
                      <a:pt x="170" y="146"/>
                      <a:pt x="170" y="146"/>
                      <a:pt x="170" y="146"/>
                    </a:cubicBezTo>
                    <a:cubicBezTo>
                      <a:pt x="298" y="91"/>
                      <a:pt x="298" y="91"/>
                      <a:pt x="298" y="91"/>
                    </a:cubicBezTo>
                    <a:cubicBezTo>
                      <a:pt x="298" y="228"/>
                      <a:pt x="298" y="228"/>
                      <a:pt x="298" y="228"/>
                    </a:cubicBezTo>
                    <a:lnTo>
                      <a:pt x="170" y="28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Open Sans"/>
                  <a:ea typeface="+mn-ea"/>
                  <a:cs typeface="+mn-cs"/>
                </a:endParaRPr>
              </a:p>
            </p:txBody>
          </p:sp>
          <p:sp>
            <p:nvSpPr>
              <p:cNvPr id="609" name="Freeform 29"/>
              <p:cNvSpPr>
                <a:spLocks noEditPoints="1"/>
              </p:cNvSpPr>
              <p:nvPr/>
            </p:nvSpPr>
            <p:spPr bwMode="auto">
              <a:xfrm>
                <a:off x="6268711" y="3873415"/>
                <a:ext cx="177809" cy="172252"/>
              </a:xfrm>
              <a:custGeom>
                <a:avLst/>
                <a:gdLst>
                  <a:gd name="T0" fmla="*/ 319 w 320"/>
                  <a:gd name="T1" fmla="*/ 71 h 310"/>
                  <a:gd name="T2" fmla="*/ 318 w 320"/>
                  <a:gd name="T3" fmla="*/ 70 h 310"/>
                  <a:gd name="T4" fmla="*/ 317 w 320"/>
                  <a:gd name="T5" fmla="*/ 68 h 310"/>
                  <a:gd name="T6" fmla="*/ 316 w 320"/>
                  <a:gd name="T7" fmla="*/ 67 h 310"/>
                  <a:gd name="T8" fmla="*/ 313 w 320"/>
                  <a:gd name="T9" fmla="*/ 65 h 310"/>
                  <a:gd name="T10" fmla="*/ 313 w 320"/>
                  <a:gd name="T11" fmla="*/ 65 h 310"/>
                  <a:gd name="T12" fmla="*/ 313 w 320"/>
                  <a:gd name="T13" fmla="*/ 65 h 310"/>
                  <a:gd name="T14" fmla="*/ 164 w 320"/>
                  <a:gd name="T15" fmla="*/ 1 h 310"/>
                  <a:gd name="T16" fmla="*/ 155 w 320"/>
                  <a:gd name="T17" fmla="*/ 1 h 310"/>
                  <a:gd name="T18" fmla="*/ 6 w 320"/>
                  <a:gd name="T19" fmla="*/ 65 h 310"/>
                  <a:gd name="T20" fmla="*/ 0 w 320"/>
                  <a:gd name="T21" fmla="*/ 75 h 310"/>
                  <a:gd name="T22" fmla="*/ 0 w 320"/>
                  <a:gd name="T23" fmla="*/ 224 h 310"/>
                  <a:gd name="T24" fmla="*/ 6 w 320"/>
                  <a:gd name="T25" fmla="*/ 234 h 310"/>
                  <a:gd name="T26" fmla="*/ 155 w 320"/>
                  <a:gd name="T27" fmla="*/ 309 h 310"/>
                  <a:gd name="T28" fmla="*/ 155 w 320"/>
                  <a:gd name="T29" fmla="*/ 309 h 310"/>
                  <a:gd name="T30" fmla="*/ 160 w 320"/>
                  <a:gd name="T31" fmla="*/ 310 h 310"/>
                  <a:gd name="T32" fmla="*/ 160 w 320"/>
                  <a:gd name="T33" fmla="*/ 310 h 310"/>
                  <a:gd name="T34" fmla="*/ 160 w 320"/>
                  <a:gd name="T35" fmla="*/ 310 h 310"/>
                  <a:gd name="T36" fmla="*/ 160 w 320"/>
                  <a:gd name="T37" fmla="*/ 310 h 310"/>
                  <a:gd name="T38" fmla="*/ 160 w 320"/>
                  <a:gd name="T39" fmla="*/ 310 h 310"/>
                  <a:gd name="T40" fmla="*/ 163 w 320"/>
                  <a:gd name="T41" fmla="*/ 309 h 310"/>
                  <a:gd name="T42" fmla="*/ 164 w 320"/>
                  <a:gd name="T43" fmla="*/ 309 h 310"/>
                  <a:gd name="T44" fmla="*/ 313 w 320"/>
                  <a:gd name="T45" fmla="*/ 245 h 310"/>
                  <a:gd name="T46" fmla="*/ 320 w 320"/>
                  <a:gd name="T47" fmla="*/ 235 h 310"/>
                  <a:gd name="T48" fmla="*/ 320 w 320"/>
                  <a:gd name="T49" fmla="*/ 75 h 310"/>
                  <a:gd name="T50" fmla="*/ 319 w 320"/>
                  <a:gd name="T51" fmla="*/ 71 h 310"/>
                  <a:gd name="T52" fmla="*/ 160 w 320"/>
                  <a:gd name="T53" fmla="*/ 23 h 310"/>
                  <a:gd name="T54" fmla="*/ 282 w 320"/>
                  <a:gd name="T55" fmla="*/ 75 h 310"/>
                  <a:gd name="T56" fmla="*/ 160 w 320"/>
                  <a:gd name="T57" fmla="*/ 127 h 310"/>
                  <a:gd name="T58" fmla="*/ 37 w 320"/>
                  <a:gd name="T59" fmla="*/ 75 h 310"/>
                  <a:gd name="T60" fmla="*/ 160 w 320"/>
                  <a:gd name="T61" fmla="*/ 23 h 310"/>
                  <a:gd name="T62" fmla="*/ 21 w 320"/>
                  <a:gd name="T63" fmla="*/ 91 h 310"/>
                  <a:gd name="T64" fmla="*/ 149 w 320"/>
                  <a:gd name="T65" fmla="*/ 146 h 310"/>
                  <a:gd name="T66" fmla="*/ 149 w 320"/>
                  <a:gd name="T67" fmla="*/ 282 h 310"/>
                  <a:gd name="T68" fmla="*/ 21 w 320"/>
                  <a:gd name="T69" fmla="*/ 218 h 310"/>
                  <a:gd name="T70" fmla="*/ 21 w 320"/>
                  <a:gd name="T71" fmla="*/ 91 h 310"/>
                  <a:gd name="T72" fmla="*/ 170 w 320"/>
                  <a:gd name="T73" fmla="*/ 283 h 310"/>
                  <a:gd name="T74" fmla="*/ 170 w 320"/>
                  <a:gd name="T75" fmla="*/ 146 h 310"/>
                  <a:gd name="T76" fmla="*/ 298 w 320"/>
                  <a:gd name="T77" fmla="*/ 91 h 310"/>
                  <a:gd name="T78" fmla="*/ 298 w 320"/>
                  <a:gd name="T79" fmla="*/ 228 h 310"/>
                  <a:gd name="T80" fmla="*/ 170 w 320"/>
                  <a:gd name="T81" fmla="*/ 283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20" h="310">
                    <a:moveTo>
                      <a:pt x="319" y="71"/>
                    </a:moveTo>
                    <a:cubicBezTo>
                      <a:pt x="319" y="71"/>
                      <a:pt x="319" y="71"/>
                      <a:pt x="318" y="70"/>
                    </a:cubicBezTo>
                    <a:cubicBezTo>
                      <a:pt x="318" y="69"/>
                      <a:pt x="318" y="69"/>
                      <a:pt x="317" y="68"/>
                    </a:cubicBezTo>
                    <a:cubicBezTo>
                      <a:pt x="317" y="68"/>
                      <a:pt x="316" y="67"/>
                      <a:pt x="316" y="67"/>
                    </a:cubicBezTo>
                    <a:cubicBezTo>
                      <a:pt x="315" y="66"/>
                      <a:pt x="314" y="66"/>
                      <a:pt x="313" y="65"/>
                    </a:cubicBezTo>
                    <a:cubicBezTo>
                      <a:pt x="313" y="65"/>
                      <a:pt x="313" y="65"/>
                      <a:pt x="313" y="65"/>
                    </a:cubicBezTo>
                    <a:cubicBezTo>
                      <a:pt x="313" y="65"/>
                      <a:pt x="313" y="65"/>
                      <a:pt x="313" y="65"/>
                    </a:cubicBezTo>
                    <a:cubicBezTo>
                      <a:pt x="164" y="1"/>
                      <a:pt x="164" y="1"/>
                      <a:pt x="164" y="1"/>
                    </a:cubicBezTo>
                    <a:cubicBezTo>
                      <a:pt x="161" y="0"/>
                      <a:pt x="158" y="0"/>
                      <a:pt x="155" y="1"/>
                    </a:cubicBezTo>
                    <a:cubicBezTo>
                      <a:pt x="6" y="65"/>
                      <a:pt x="6" y="65"/>
                      <a:pt x="6" y="65"/>
                    </a:cubicBezTo>
                    <a:cubicBezTo>
                      <a:pt x="2" y="67"/>
                      <a:pt x="0" y="71"/>
                      <a:pt x="0" y="75"/>
                    </a:cubicBezTo>
                    <a:cubicBezTo>
                      <a:pt x="0" y="224"/>
                      <a:pt x="0" y="224"/>
                      <a:pt x="0" y="224"/>
                    </a:cubicBezTo>
                    <a:cubicBezTo>
                      <a:pt x="0" y="228"/>
                      <a:pt x="2" y="232"/>
                      <a:pt x="6" y="234"/>
                    </a:cubicBezTo>
                    <a:cubicBezTo>
                      <a:pt x="155" y="309"/>
                      <a:pt x="155" y="309"/>
                      <a:pt x="155" y="309"/>
                    </a:cubicBezTo>
                    <a:cubicBezTo>
                      <a:pt x="155" y="309"/>
                      <a:pt x="155" y="309"/>
                      <a:pt x="155" y="309"/>
                    </a:cubicBezTo>
                    <a:cubicBezTo>
                      <a:pt x="157" y="309"/>
                      <a:pt x="158" y="310"/>
                      <a:pt x="160" y="310"/>
                    </a:cubicBezTo>
                    <a:cubicBezTo>
                      <a:pt x="160" y="310"/>
                      <a:pt x="160" y="310"/>
                      <a:pt x="160" y="310"/>
                    </a:cubicBezTo>
                    <a:cubicBezTo>
                      <a:pt x="160" y="310"/>
                      <a:pt x="160" y="310"/>
                      <a:pt x="160" y="310"/>
                    </a:cubicBezTo>
                    <a:cubicBezTo>
                      <a:pt x="160" y="310"/>
                      <a:pt x="160" y="310"/>
                      <a:pt x="160" y="310"/>
                    </a:cubicBezTo>
                    <a:cubicBezTo>
                      <a:pt x="160" y="310"/>
                      <a:pt x="160" y="310"/>
                      <a:pt x="160" y="310"/>
                    </a:cubicBezTo>
                    <a:cubicBezTo>
                      <a:pt x="161" y="310"/>
                      <a:pt x="162" y="309"/>
                      <a:pt x="163" y="309"/>
                    </a:cubicBezTo>
                    <a:cubicBezTo>
                      <a:pt x="164" y="309"/>
                      <a:pt x="164" y="309"/>
                      <a:pt x="164" y="309"/>
                    </a:cubicBezTo>
                    <a:cubicBezTo>
                      <a:pt x="313" y="245"/>
                      <a:pt x="313" y="245"/>
                      <a:pt x="313" y="245"/>
                    </a:cubicBezTo>
                    <a:cubicBezTo>
                      <a:pt x="317" y="243"/>
                      <a:pt x="320" y="239"/>
                      <a:pt x="320" y="235"/>
                    </a:cubicBezTo>
                    <a:cubicBezTo>
                      <a:pt x="320" y="75"/>
                      <a:pt x="320" y="75"/>
                      <a:pt x="320" y="75"/>
                    </a:cubicBezTo>
                    <a:cubicBezTo>
                      <a:pt x="320" y="74"/>
                      <a:pt x="319" y="72"/>
                      <a:pt x="319" y="71"/>
                    </a:cubicBezTo>
                    <a:close/>
                    <a:moveTo>
                      <a:pt x="160" y="23"/>
                    </a:moveTo>
                    <a:cubicBezTo>
                      <a:pt x="282" y="75"/>
                      <a:pt x="282" y="75"/>
                      <a:pt x="282" y="75"/>
                    </a:cubicBezTo>
                    <a:cubicBezTo>
                      <a:pt x="160" y="127"/>
                      <a:pt x="160" y="127"/>
                      <a:pt x="160" y="127"/>
                    </a:cubicBezTo>
                    <a:cubicBezTo>
                      <a:pt x="37" y="75"/>
                      <a:pt x="37" y="75"/>
                      <a:pt x="37" y="75"/>
                    </a:cubicBezTo>
                    <a:lnTo>
                      <a:pt x="160" y="23"/>
                    </a:lnTo>
                    <a:close/>
                    <a:moveTo>
                      <a:pt x="21" y="91"/>
                    </a:moveTo>
                    <a:cubicBezTo>
                      <a:pt x="149" y="146"/>
                      <a:pt x="149" y="146"/>
                      <a:pt x="149" y="146"/>
                    </a:cubicBezTo>
                    <a:cubicBezTo>
                      <a:pt x="149" y="282"/>
                      <a:pt x="149" y="282"/>
                      <a:pt x="149" y="282"/>
                    </a:cubicBezTo>
                    <a:cubicBezTo>
                      <a:pt x="21" y="218"/>
                      <a:pt x="21" y="218"/>
                      <a:pt x="21" y="218"/>
                    </a:cubicBezTo>
                    <a:lnTo>
                      <a:pt x="21" y="91"/>
                    </a:lnTo>
                    <a:close/>
                    <a:moveTo>
                      <a:pt x="170" y="283"/>
                    </a:moveTo>
                    <a:cubicBezTo>
                      <a:pt x="170" y="146"/>
                      <a:pt x="170" y="146"/>
                      <a:pt x="170" y="146"/>
                    </a:cubicBezTo>
                    <a:cubicBezTo>
                      <a:pt x="298" y="91"/>
                      <a:pt x="298" y="91"/>
                      <a:pt x="298" y="91"/>
                    </a:cubicBezTo>
                    <a:cubicBezTo>
                      <a:pt x="298" y="228"/>
                      <a:pt x="298" y="228"/>
                      <a:pt x="298" y="228"/>
                    </a:cubicBezTo>
                    <a:lnTo>
                      <a:pt x="170" y="28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Open Sans"/>
                  <a:ea typeface="+mn-ea"/>
                  <a:cs typeface="+mn-cs"/>
                </a:endParaRPr>
              </a:p>
            </p:txBody>
          </p:sp>
          <p:sp>
            <p:nvSpPr>
              <p:cNvPr id="610" name="Freeform 29"/>
              <p:cNvSpPr>
                <a:spLocks noEditPoints="1"/>
              </p:cNvSpPr>
              <p:nvPr/>
            </p:nvSpPr>
            <p:spPr bwMode="auto">
              <a:xfrm>
                <a:off x="6268711" y="4072512"/>
                <a:ext cx="177809" cy="172252"/>
              </a:xfrm>
              <a:custGeom>
                <a:avLst/>
                <a:gdLst>
                  <a:gd name="T0" fmla="*/ 319 w 320"/>
                  <a:gd name="T1" fmla="*/ 71 h 310"/>
                  <a:gd name="T2" fmla="*/ 318 w 320"/>
                  <a:gd name="T3" fmla="*/ 70 h 310"/>
                  <a:gd name="T4" fmla="*/ 317 w 320"/>
                  <a:gd name="T5" fmla="*/ 68 h 310"/>
                  <a:gd name="T6" fmla="*/ 316 w 320"/>
                  <a:gd name="T7" fmla="*/ 67 h 310"/>
                  <a:gd name="T8" fmla="*/ 313 w 320"/>
                  <a:gd name="T9" fmla="*/ 65 h 310"/>
                  <a:gd name="T10" fmla="*/ 313 w 320"/>
                  <a:gd name="T11" fmla="*/ 65 h 310"/>
                  <a:gd name="T12" fmla="*/ 313 w 320"/>
                  <a:gd name="T13" fmla="*/ 65 h 310"/>
                  <a:gd name="T14" fmla="*/ 164 w 320"/>
                  <a:gd name="T15" fmla="*/ 1 h 310"/>
                  <a:gd name="T16" fmla="*/ 155 w 320"/>
                  <a:gd name="T17" fmla="*/ 1 h 310"/>
                  <a:gd name="T18" fmla="*/ 6 w 320"/>
                  <a:gd name="T19" fmla="*/ 65 h 310"/>
                  <a:gd name="T20" fmla="*/ 0 w 320"/>
                  <a:gd name="T21" fmla="*/ 75 h 310"/>
                  <a:gd name="T22" fmla="*/ 0 w 320"/>
                  <a:gd name="T23" fmla="*/ 224 h 310"/>
                  <a:gd name="T24" fmla="*/ 6 w 320"/>
                  <a:gd name="T25" fmla="*/ 234 h 310"/>
                  <a:gd name="T26" fmla="*/ 155 w 320"/>
                  <a:gd name="T27" fmla="*/ 309 h 310"/>
                  <a:gd name="T28" fmla="*/ 155 w 320"/>
                  <a:gd name="T29" fmla="*/ 309 h 310"/>
                  <a:gd name="T30" fmla="*/ 160 w 320"/>
                  <a:gd name="T31" fmla="*/ 310 h 310"/>
                  <a:gd name="T32" fmla="*/ 160 w 320"/>
                  <a:gd name="T33" fmla="*/ 310 h 310"/>
                  <a:gd name="T34" fmla="*/ 160 w 320"/>
                  <a:gd name="T35" fmla="*/ 310 h 310"/>
                  <a:gd name="T36" fmla="*/ 160 w 320"/>
                  <a:gd name="T37" fmla="*/ 310 h 310"/>
                  <a:gd name="T38" fmla="*/ 160 w 320"/>
                  <a:gd name="T39" fmla="*/ 310 h 310"/>
                  <a:gd name="T40" fmla="*/ 163 w 320"/>
                  <a:gd name="T41" fmla="*/ 309 h 310"/>
                  <a:gd name="T42" fmla="*/ 164 w 320"/>
                  <a:gd name="T43" fmla="*/ 309 h 310"/>
                  <a:gd name="T44" fmla="*/ 313 w 320"/>
                  <a:gd name="T45" fmla="*/ 245 h 310"/>
                  <a:gd name="T46" fmla="*/ 320 w 320"/>
                  <a:gd name="T47" fmla="*/ 235 h 310"/>
                  <a:gd name="T48" fmla="*/ 320 w 320"/>
                  <a:gd name="T49" fmla="*/ 75 h 310"/>
                  <a:gd name="T50" fmla="*/ 319 w 320"/>
                  <a:gd name="T51" fmla="*/ 71 h 310"/>
                  <a:gd name="T52" fmla="*/ 160 w 320"/>
                  <a:gd name="T53" fmla="*/ 23 h 310"/>
                  <a:gd name="T54" fmla="*/ 282 w 320"/>
                  <a:gd name="T55" fmla="*/ 75 h 310"/>
                  <a:gd name="T56" fmla="*/ 160 w 320"/>
                  <a:gd name="T57" fmla="*/ 127 h 310"/>
                  <a:gd name="T58" fmla="*/ 37 w 320"/>
                  <a:gd name="T59" fmla="*/ 75 h 310"/>
                  <a:gd name="T60" fmla="*/ 160 w 320"/>
                  <a:gd name="T61" fmla="*/ 23 h 310"/>
                  <a:gd name="T62" fmla="*/ 21 w 320"/>
                  <a:gd name="T63" fmla="*/ 91 h 310"/>
                  <a:gd name="T64" fmla="*/ 149 w 320"/>
                  <a:gd name="T65" fmla="*/ 146 h 310"/>
                  <a:gd name="T66" fmla="*/ 149 w 320"/>
                  <a:gd name="T67" fmla="*/ 282 h 310"/>
                  <a:gd name="T68" fmla="*/ 21 w 320"/>
                  <a:gd name="T69" fmla="*/ 218 h 310"/>
                  <a:gd name="T70" fmla="*/ 21 w 320"/>
                  <a:gd name="T71" fmla="*/ 91 h 310"/>
                  <a:gd name="T72" fmla="*/ 170 w 320"/>
                  <a:gd name="T73" fmla="*/ 283 h 310"/>
                  <a:gd name="T74" fmla="*/ 170 w 320"/>
                  <a:gd name="T75" fmla="*/ 146 h 310"/>
                  <a:gd name="T76" fmla="*/ 298 w 320"/>
                  <a:gd name="T77" fmla="*/ 91 h 310"/>
                  <a:gd name="T78" fmla="*/ 298 w 320"/>
                  <a:gd name="T79" fmla="*/ 228 h 310"/>
                  <a:gd name="T80" fmla="*/ 170 w 320"/>
                  <a:gd name="T81" fmla="*/ 283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20" h="310">
                    <a:moveTo>
                      <a:pt x="319" y="71"/>
                    </a:moveTo>
                    <a:cubicBezTo>
                      <a:pt x="319" y="71"/>
                      <a:pt x="319" y="71"/>
                      <a:pt x="318" y="70"/>
                    </a:cubicBezTo>
                    <a:cubicBezTo>
                      <a:pt x="318" y="69"/>
                      <a:pt x="318" y="69"/>
                      <a:pt x="317" y="68"/>
                    </a:cubicBezTo>
                    <a:cubicBezTo>
                      <a:pt x="317" y="68"/>
                      <a:pt x="316" y="67"/>
                      <a:pt x="316" y="67"/>
                    </a:cubicBezTo>
                    <a:cubicBezTo>
                      <a:pt x="315" y="66"/>
                      <a:pt x="314" y="66"/>
                      <a:pt x="313" y="65"/>
                    </a:cubicBezTo>
                    <a:cubicBezTo>
                      <a:pt x="313" y="65"/>
                      <a:pt x="313" y="65"/>
                      <a:pt x="313" y="65"/>
                    </a:cubicBezTo>
                    <a:cubicBezTo>
                      <a:pt x="313" y="65"/>
                      <a:pt x="313" y="65"/>
                      <a:pt x="313" y="65"/>
                    </a:cubicBezTo>
                    <a:cubicBezTo>
                      <a:pt x="164" y="1"/>
                      <a:pt x="164" y="1"/>
                      <a:pt x="164" y="1"/>
                    </a:cubicBezTo>
                    <a:cubicBezTo>
                      <a:pt x="161" y="0"/>
                      <a:pt x="158" y="0"/>
                      <a:pt x="155" y="1"/>
                    </a:cubicBezTo>
                    <a:cubicBezTo>
                      <a:pt x="6" y="65"/>
                      <a:pt x="6" y="65"/>
                      <a:pt x="6" y="65"/>
                    </a:cubicBezTo>
                    <a:cubicBezTo>
                      <a:pt x="2" y="67"/>
                      <a:pt x="0" y="71"/>
                      <a:pt x="0" y="75"/>
                    </a:cubicBezTo>
                    <a:cubicBezTo>
                      <a:pt x="0" y="224"/>
                      <a:pt x="0" y="224"/>
                      <a:pt x="0" y="224"/>
                    </a:cubicBezTo>
                    <a:cubicBezTo>
                      <a:pt x="0" y="228"/>
                      <a:pt x="2" y="232"/>
                      <a:pt x="6" y="234"/>
                    </a:cubicBezTo>
                    <a:cubicBezTo>
                      <a:pt x="155" y="309"/>
                      <a:pt x="155" y="309"/>
                      <a:pt x="155" y="309"/>
                    </a:cubicBezTo>
                    <a:cubicBezTo>
                      <a:pt x="155" y="309"/>
                      <a:pt x="155" y="309"/>
                      <a:pt x="155" y="309"/>
                    </a:cubicBezTo>
                    <a:cubicBezTo>
                      <a:pt x="157" y="309"/>
                      <a:pt x="158" y="310"/>
                      <a:pt x="160" y="310"/>
                    </a:cubicBezTo>
                    <a:cubicBezTo>
                      <a:pt x="160" y="310"/>
                      <a:pt x="160" y="310"/>
                      <a:pt x="160" y="310"/>
                    </a:cubicBezTo>
                    <a:cubicBezTo>
                      <a:pt x="160" y="310"/>
                      <a:pt x="160" y="310"/>
                      <a:pt x="160" y="310"/>
                    </a:cubicBezTo>
                    <a:cubicBezTo>
                      <a:pt x="160" y="310"/>
                      <a:pt x="160" y="310"/>
                      <a:pt x="160" y="310"/>
                    </a:cubicBezTo>
                    <a:cubicBezTo>
                      <a:pt x="160" y="310"/>
                      <a:pt x="160" y="310"/>
                      <a:pt x="160" y="310"/>
                    </a:cubicBezTo>
                    <a:cubicBezTo>
                      <a:pt x="161" y="310"/>
                      <a:pt x="162" y="309"/>
                      <a:pt x="163" y="309"/>
                    </a:cubicBezTo>
                    <a:cubicBezTo>
                      <a:pt x="164" y="309"/>
                      <a:pt x="164" y="309"/>
                      <a:pt x="164" y="309"/>
                    </a:cubicBezTo>
                    <a:cubicBezTo>
                      <a:pt x="313" y="245"/>
                      <a:pt x="313" y="245"/>
                      <a:pt x="313" y="245"/>
                    </a:cubicBezTo>
                    <a:cubicBezTo>
                      <a:pt x="317" y="243"/>
                      <a:pt x="320" y="239"/>
                      <a:pt x="320" y="235"/>
                    </a:cubicBezTo>
                    <a:cubicBezTo>
                      <a:pt x="320" y="75"/>
                      <a:pt x="320" y="75"/>
                      <a:pt x="320" y="75"/>
                    </a:cubicBezTo>
                    <a:cubicBezTo>
                      <a:pt x="320" y="74"/>
                      <a:pt x="319" y="72"/>
                      <a:pt x="319" y="71"/>
                    </a:cubicBezTo>
                    <a:close/>
                    <a:moveTo>
                      <a:pt x="160" y="23"/>
                    </a:moveTo>
                    <a:cubicBezTo>
                      <a:pt x="282" y="75"/>
                      <a:pt x="282" y="75"/>
                      <a:pt x="282" y="75"/>
                    </a:cubicBezTo>
                    <a:cubicBezTo>
                      <a:pt x="160" y="127"/>
                      <a:pt x="160" y="127"/>
                      <a:pt x="160" y="127"/>
                    </a:cubicBezTo>
                    <a:cubicBezTo>
                      <a:pt x="37" y="75"/>
                      <a:pt x="37" y="75"/>
                      <a:pt x="37" y="75"/>
                    </a:cubicBezTo>
                    <a:lnTo>
                      <a:pt x="160" y="23"/>
                    </a:lnTo>
                    <a:close/>
                    <a:moveTo>
                      <a:pt x="21" y="91"/>
                    </a:moveTo>
                    <a:cubicBezTo>
                      <a:pt x="149" y="146"/>
                      <a:pt x="149" y="146"/>
                      <a:pt x="149" y="146"/>
                    </a:cubicBezTo>
                    <a:cubicBezTo>
                      <a:pt x="149" y="282"/>
                      <a:pt x="149" y="282"/>
                      <a:pt x="149" y="282"/>
                    </a:cubicBezTo>
                    <a:cubicBezTo>
                      <a:pt x="21" y="218"/>
                      <a:pt x="21" y="218"/>
                      <a:pt x="21" y="218"/>
                    </a:cubicBezTo>
                    <a:lnTo>
                      <a:pt x="21" y="91"/>
                    </a:lnTo>
                    <a:close/>
                    <a:moveTo>
                      <a:pt x="170" y="283"/>
                    </a:moveTo>
                    <a:cubicBezTo>
                      <a:pt x="170" y="146"/>
                      <a:pt x="170" y="146"/>
                      <a:pt x="170" y="146"/>
                    </a:cubicBezTo>
                    <a:cubicBezTo>
                      <a:pt x="298" y="91"/>
                      <a:pt x="298" y="91"/>
                      <a:pt x="298" y="91"/>
                    </a:cubicBezTo>
                    <a:cubicBezTo>
                      <a:pt x="298" y="228"/>
                      <a:pt x="298" y="228"/>
                      <a:pt x="298" y="228"/>
                    </a:cubicBezTo>
                    <a:lnTo>
                      <a:pt x="170" y="28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Open Sans"/>
                  <a:ea typeface="+mn-ea"/>
                  <a:cs typeface="+mn-cs"/>
                </a:endParaRPr>
              </a:p>
            </p:txBody>
          </p:sp>
        </p:grpSp>
        <p:grpSp>
          <p:nvGrpSpPr>
            <p:cNvPr id="557" name="Group 556"/>
            <p:cNvGrpSpPr/>
            <p:nvPr/>
          </p:nvGrpSpPr>
          <p:grpSpPr>
            <a:xfrm>
              <a:off x="7687303" y="2280671"/>
              <a:ext cx="177809" cy="1964093"/>
              <a:chOff x="6268711" y="2280671"/>
              <a:chExt cx="177809" cy="1964093"/>
            </a:xfrm>
            <a:solidFill>
              <a:sysClr val="window" lastClr="FFFFFF">
                <a:lumMod val="75000"/>
              </a:sysClr>
            </a:solidFill>
          </p:grpSpPr>
          <p:sp>
            <p:nvSpPr>
              <p:cNvPr id="591" name="Freeform 29"/>
              <p:cNvSpPr>
                <a:spLocks noEditPoints="1"/>
              </p:cNvSpPr>
              <p:nvPr/>
            </p:nvSpPr>
            <p:spPr bwMode="auto">
              <a:xfrm>
                <a:off x="6268711" y="2280671"/>
                <a:ext cx="177809" cy="172252"/>
              </a:xfrm>
              <a:custGeom>
                <a:avLst/>
                <a:gdLst>
                  <a:gd name="T0" fmla="*/ 319 w 320"/>
                  <a:gd name="T1" fmla="*/ 71 h 310"/>
                  <a:gd name="T2" fmla="*/ 318 w 320"/>
                  <a:gd name="T3" fmla="*/ 70 h 310"/>
                  <a:gd name="T4" fmla="*/ 317 w 320"/>
                  <a:gd name="T5" fmla="*/ 68 h 310"/>
                  <a:gd name="T6" fmla="*/ 316 w 320"/>
                  <a:gd name="T7" fmla="*/ 67 h 310"/>
                  <a:gd name="T8" fmla="*/ 313 w 320"/>
                  <a:gd name="T9" fmla="*/ 65 h 310"/>
                  <a:gd name="T10" fmla="*/ 313 w 320"/>
                  <a:gd name="T11" fmla="*/ 65 h 310"/>
                  <a:gd name="T12" fmla="*/ 313 w 320"/>
                  <a:gd name="T13" fmla="*/ 65 h 310"/>
                  <a:gd name="T14" fmla="*/ 164 w 320"/>
                  <a:gd name="T15" fmla="*/ 1 h 310"/>
                  <a:gd name="T16" fmla="*/ 155 w 320"/>
                  <a:gd name="T17" fmla="*/ 1 h 310"/>
                  <a:gd name="T18" fmla="*/ 6 w 320"/>
                  <a:gd name="T19" fmla="*/ 65 h 310"/>
                  <a:gd name="T20" fmla="*/ 0 w 320"/>
                  <a:gd name="T21" fmla="*/ 75 h 310"/>
                  <a:gd name="T22" fmla="*/ 0 w 320"/>
                  <a:gd name="T23" fmla="*/ 224 h 310"/>
                  <a:gd name="T24" fmla="*/ 6 w 320"/>
                  <a:gd name="T25" fmla="*/ 234 h 310"/>
                  <a:gd name="T26" fmla="*/ 155 w 320"/>
                  <a:gd name="T27" fmla="*/ 309 h 310"/>
                  <a:gd name="T28" fmla="*/ 155 w 320"/>
                  <a:gd name="T29" fmla="*/ 309 h 310"/>
                  <a:gd name="T30" fmla="*/ 160 w 320"/>
                  <a:gd name="T31" fmla="*/ 310 h 310"/>
                  <a:gd name="T32" fmla="*/ 160 w 320"/>
                  <a:gd name="T33" fmla="*/ 310 h 310"/>
                  <a:gd name="T34" fmla="*/ 160 w 320"/>
                  <a:gd name="T35" fmla="*/ 310 h 310"/>
                  <a:gd name="T36" fmla="*/ 160 w 320"/>
                  <a:gd name="T37" fmla="*/ 310 h 310"/>
                  <a:gd name="T38" fmla="*/ 160 w 320"/>
                  <a:gd name="T39" fmla="*/ 310 h 310"/>
                  <a:gd name="T40" fmla="*/ 163 w 320"/>
                  <a:gd name="T41" fmla="*/ 309 h 310"/>
                  <a:gd name="T42" fmla="*/ 164 w 320"/>
                  <a:gd name="T43" fmla="*/ 309 h 310"/>
                  <a:gd name="T44" fmla="*/ 313 w 320"/>
                  <a:gd name="T45" fmla="*/ 245 h 310"/>
                  <a:gd name="T46" fmla="*/ 320 w 320"/>
                  <a:gd name="T47" fmla="*/ 235 h 310"/>
                  <a:gd name="T48" fmla="*/ 320 w 320"/>
                  <a:gd name="T49" fmla="*/ 75 h 310"/>
                  <a:gd name="T50" fmla="*/ 319 w 320"/>
                  <a:gd name="T51" fmla="*/ 71 h 310"/>
                  <a:gd name="T52" fmla="*/ 160 w 320"/>
                  <a:gd name="T53" fmla="*/ 23 h 310"/>
                  <a:gd name="T54" fmla="*/ 282 w 320"/>
                  <a:gd name="T55" fmla="*/ 75 h 310"/>
                  <a:gd name="T56" fmla="*/ 160 w 320"/>
                  <a:gd name="T57" fmla="*/ 127 h 310"/>
                  <a:gd name="T58" fmla="*/ 37 w 320"/>
                  <a:gd name="T59" fmla="*/ 75 h 310"/>
                  <a:gd name="T60" fmla="*/ 160 w 320"/>
                  <a:gd name="T61" fmla="*/ 23 h 310"/>
                  <a:gd name="T62" fmla="*/ 21 w 320"/>
                  <a:gd name="T63" fmla="*/ 91 h 310"/>
                  <a:gd name="T64" fmla="*/ 149 w 320"/>
                  <a:gd name="T65" fmla="*/ 146 h 310"/>
                  <a:gd name="T66" fmla="*/ 149 w 320"/>
                  <a:gd name="T67" fmla="*/ 282 h 310"/>
                  <a:gd name="T68" fmla="*/ 21 w 320"/>
                  <a:gd name="T69" fmla="*/ 218 h 310"/>
                  <a:gd name="T70" fmla="*/ 21 w 320"/>
                  <a:gd name="T71" fmla="*/ 91 h 310"/>
                  <a:gd name="T72" fmla="*/ 170 w 320"/>
                  <a:gd name="T73" fmla="*/ 283 h 310"/>
                  <a:gd name="T74" fmla="*/ 170 w 320"/>
                  <a:gd name="T75" fmla="*/ 146 h 310"/>
                  <a:gd name="T76" fmla="*/ 298 w 320"/>
                  <a:gd name="T77" fmla="*/ 91 h 310"/>
                  <a:gd name="T78" fmla="*/ 298 w 320"/>
                  <a:gd name="T79" fmla="*/ 228 h 310"/>
                  <a:gd name="T80" fmla="*/ 170 w 320"/>
                  <a:gd name="T81" fmla="*/ 283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20" h="310">
                    <a:moveTo>
                      <a:pt x="319" y="71"/>
                    </a:moveTo>
                    <a:cubicBezTo>
                      <a:pt x="319" y="71"/>
                      <a:pt x="319" y="71"/>
                      <a:pt x="318" y="70"/>
                    </a:cubicBezTo>
                    <a:cubicBezTo>
                      <a:pt x="318" y="69"/>
                      <a:pt x="318" y="69"/>
                      <a:pt x="317" y="68"/>
                    </a:cubicBezTo>
                    <a:cubicBezTo>
                      <a:pt x="317" y="68"/>
                      <a:pt x="316" y="67"/>
                      <a:pt x="316" y="67"/>
                    </a:cubicBezTo>
                    <a:cubicBezTo>
                      <a:pt x="315" y="66"/>
                      <a:pt x="314" y="66"/>
                      <a:pt x="313" y="65"/>
                    </a:cubicBezTo>
                    <a:cubicBezTo>
                      <a:pt x="313" y="65"/>
                      <a:pt x="313" y="65"/>
                      <a:pt x="313" y="65"/>
                    </a:cubicBezTo>
                    <a:cubicBezTo>
                      <a:pt x="313" y="65"/>
                      <a:pt x="313" y="65"/>
                      <a:pt x="313" y="65"/>
                    </a:cubicBezTo>
                    <a:cubicBezTo>
                      <a:pt x="164" y="1"/>
                      <a:pt x="164" y="1"/>
                      <a:pt x="164" y="1"/>
                    </a:cubicBezTo>
                    <a:cubicBezTo>
                      <a:pt x="161" y="0"/>
                      <a:pt x="158" y="0"/>
                      <a:pt x="155" y="1"/>
                    </a:cubicBezTo>
                    <a:cubicBezTo>
                      <a:pt x="6" y="65"/>
                      <a:pt x="6" y="65"/>
                      <a:pt x="6" y="65"/>
                    </a:cubicBezTo>
                    <a:cubicBezTo>
                      <a:pt x="2" y="67"/>
                      <a:pt x="0" y="71"/>
                      <a:pt x="0" y="75"/>
                    </a:cubicBezTo>
                    <a:cubicBezTo>
                      <a:pt x="0" y="224"/>
                      <a:pt x="0" y="224"/>
                      <a:pt x="0" y="224"/>
                    </a:cubicBezTo>
                    <a:cubicBezTo>
                      <a:pt x="0" y="228"/>
                      <a:pt x="2" y="232"/>
                      <a:pt x="6" y="234"/>
                    </a:cubicBezTo>
                    <a:cubicBezTo>
                      <a:pt x="155" y="309"/>
                      <a:pt x="155" y="309"/>
                      <a:pt x="155" y="309"/>
                    </a:cubicBezTo>
                    <a:cubicBezTo>
                      <a:pt x="155" y="309"/>
                      <a:pt x="155" y="309"/>
                      <a:pt x="155" y="309"/>
                    </a:cubicBezTo>
                    <a:cubicBezTo>
                      <a:pt x="157" y="309"/>
                      <a:pt x="158" y="310"/>
                      <a:pt x="160" y="310"/>
                    </a:cubicBezTo>
                    <a:cubicBezTo>
                      <a:pt x="160" y="310"/>
                      <a:pt x="160" y="310"/>
                      <a:pt x="160" y="310"/>
                    </a:cubicBezTo>
                    <a:cubicBezTo>
                      <a:pt x="160" y="310"/>
                      <a:pt x="160" y="310"/>
                      <a:pt x="160" y="310"/>
                    </a:cubicBezTo>
                    <a:cubicBezTo>
                      <a:pt x="160" y="310"/>
                      <a:pt x="160" y="310"/>
                      <a:pt x="160" y="310"/>
                    </a:cubicBezTo>
                    <a:cubicBezTo>
                      <a:pt x="160" y="310"/>
                      <a:pt x="160" y="310"/>
                      <a:pt x="160" y="310"/>
                    </a:cubicBezTo>
                    <a:cubicBezTo>
                      <a:pt x="161" y="310"/>
                      <a:pt x="162" y="309"/>
                      <a:pt x="163" y="309"/>
                    </a:cubicBezTo>
                    <a:cubicBezTo>
                      <a:pt x="164" y="309"/>
                      <a:pt x="164" y="309"/>
                      <a:pt x="164" y="309"/>
                    </a:cubicBezTo>
                    <a:cubicBezTo>
                      <a:pt x="313" y="245"/>
                      <a:pt x="313" y="245"/>
                      <a:pt x="313" y="245"/>
                    </a:cubicBezTo>
                    <a:cubicBezTo>
                      <a:pt x="317" y="243"/>
                      <a:pt x="320" y="239"/>
                      <a:pt x="320" y="235"/>
                    </a:cubicBezTo>
                    <a:cubicBezTo>
                      <a:pt x="320" y="75"/>
                      <a:pt x="320" y="75"/>
                      <a:pt x="320" y="75"/>
                    </a:cubicBezTo>
                    <a:cubicBezTo>
                      <a:pt x="320" y="74"/>
                      <a:pt x="319" y="72"/>
                      <a:pt x="319" y="71"/>
                    </a:cubicBezTo>
                    <a:close/>
                    <a:moveTo>
                      <a:pt x="160" y="23"/>
                    </a:moveTo>
                    <a:cubicBezTo>
                      <a:pt x="282" y="75"/>
                      <a:pt x="282" y="75"/>
                      <a:pt x="282" y="75"/>
                    </a:cubicBezTo>
                    <a:cubicBezTo>
                      <a:pt x="160" y="127"/>
                      <a:pt x="160" y="127"/>
                      <a:pt x="160" y="127"/>
                    </a:cubicBezTo>
                    <a:cubicBezTo>
                      <a:pt x="37" y="75"/>
                      <a:pt x="37" y="75"/>
                      <a:pt x="37" y="75"/>
                    </a:cubicBezTo>
                    <a:lnTo>
                      <a:pt x="160" y="23"/>
                    </a:lnTo>
                    <a:close/>
                    <a:moveTo>
                      <a:pt x="21" y="91"/>
                    </a:moveTo>
                    <a:cubicBezTo>
                      <a:pt x="149" y="146"/>
                      <a:pt x="149" y="146"/>
                      <a:pt x="149" y="146"/>
                    </a:cubicBezTo>
                    <a:cubicBezTo>
                      <a:pt x="149" y="282"/>
                      <a:pt x="149" y="282"/>
                      <a:pt x="149" y="282"/>
                    </a:cubicBezTo>
                    <a:cubicBezTo>
                      <a:pt x="21" y="218"/>
                      <a:pt x="21" y="218"/>
                      <a:pt x="21" y="218"/>
                    </a:cubicBezTo>
                    <a:lnTo>
                      <a:pt x="21" y="91"/>
                    </a:lnTo>
                    <a:close/>
                    <a:moveTo>
                      <a:pt x="170" y="283"/>
                    </a:moveTo>
                    <a:cubicBezTo>
                      <a:pt x="170" y="146"/>
                      <a:pt x="170" y="146"/>
                      <a:pt x="170" y="146"/>
                    </a:cubicBezTo>
                    <a:cubicBezTo>
                      <a:pt x="298" y="91"/>
                      <a:pt x="298" y="91"/>
                      <a:pt x="298" y="91"/>
                    </a:cubicBezTo>
                    <a:cubicBezTo>
                      <a:pt x="298" y="228"/>
                      <a:pt x="298" y="228"/>
                      <a:pt x="298" y="228"/>
                    </a:cubicBezTo>
                    <a:lnTo>
                      <a:pt x="170" y="28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Open Sans"/>
                  <a:ea typeface="+mn-ea"/>
                  <a:cs typeface="+mn-cs"/>
                </a:endParaRPr>
              </a:p>
            </p:txBody>
          </p:sp>
          <p:sp>
            <p:nvSpPr>
              <p:cNvPr id="592" name="Freeform 29"/>
              <p:cNvSpPr>
                <a:spLocks noEditPoints="1"/>
              </p:cNvSpPr>
              <p:nvPr/>
            </p:nvSpPr>
            <p:spPr bwMode="auto">
              <a:xfrm>
                <a:off x="6268711" y="2479764"/>
                <a:ext cx="177809" cy="172252"/>
              </a:xfrm>
              <a:custGeom>
                <a:avLst/>
                <a:gdLst>
                  <a:gd name="T0" fmla="*/ 319 w 320"/>
                  <a:gd name="T1" fmla="*/ 71 h 310"/>
                  <a:gd name="T2" fmla="*/ 318 w 320"/>
                  <a:gd name="T3" fmla="*/ 70 h 310"/>
                  <a:gd name="T4" fmla="*/ 317 w 320"/>
                  <a:gd name="T5" fmla="*/ 68 h 310"/>
                  <a:gd name="T6" fmla="*/ 316 w 320"/>
                  <a:gd name="T7" fmla="*/ 67 h 310"/>
                  <a:gd name="T8" fmla="*/ 313 w 320"/>
                  <a:gd name="T9" fmla="*/ 65 h 310"/>
                  <a:gd name="T10" fmla="*/ 313 w 320"/>
                  <a:gd name="T11" fmla="*/ 65 h 310"/>
                  <a:gd name="T12" fmla="*/ 313 w 320"/>
                  <a:gd name="T13" fmla="*/ 65 h 310"/>
                  <a:gd name="T14" fmla="*/ 164 w 320"/>
                  <a:gd name="T15" fmla="*/ 1 h 310"/>
                  <a:gd name="T16" fmla="*/ 155 w 320"/>
                  <a:gd name="T17" fmla="*/ 1 h 310"/>
                  <a:gd name="T18" fmla="*/ 6 w 320"/>
                  <a:gd name="T19" fmla="*/ 65 h 310"/>
                  <a:gd name="T20" fmla="*/ 0 w 320"/>
                  <a:gd name="T21" fmla="*/ 75 h 310"/>
                  <a:gd name="T22" fmla="*/ 0 w 320"/>
                  <a:gd name="T23" fmla="*/ 224 h 310"/>
                  <a:gd name="T24" fmla="*/ 6 w 320"/>
                  <a:gd name="T25" fmla="*/ 234 h 310"/>
                  <a:gd name="T26" fmla="*/ 155 w 320"/>
                  <a:gd name="T27" fmla="*/ 309 h 310"/>
                  <a:gd name="T28" fmla="*/ 155 w 320"/>
                  <a:gd name="T29" fmla="*/ 309 h 310"/>
                  <a:gd name="T30" fmla="*/ 160 w 320"/>
                  <a:gd name="T31" fmla="*/ 310 h 310"/>
                  <a:gd name="T32" fmla="*/ 160 w 320"/>
                  <a:gd name="T33" fmla="*/ 310 h 310"/>
                  <a:gd name="T34" fmla="*/ 160 w 320"/>
                  <a:gd name="T35" fmla="*/ 310 h 310"/>
                  <a:gd name="T36" fmla="*/ 160 w 320"/>
                  <a:gd name="T37" fmla="*/ 310 h 310"/>
                  <a:gd name="T38" fmla="*/ 160 w 320"/>
                  <a:gd name="T39" fmla="*/ 310 h 310"/>
                  <a:gd name="T40" fmla="*/ 163 w 320"/>
                  <a:gd name="T41" fmla="*/ 309 h 310"/>
                  <a:gd name="T42" fmla="*/ 164 w 320"/>
                  <a:gd name="T43" fmla="*/ 309 h 310"/>
                  <a:gd name="T44" fmla="*/ 313 w 320"/>
                  <a:gd name="T45" fmla="*/ 245 h 310"/>
                  <a:gd name="T46" fmla="*/ 320 w 320"/>
                  <a:gd name="T47" fmla="*/ 235 h 310"/>
                  <a:gd name="T48" fmla="*/ 320 w 320"/>
                  <a:gd name="T49" fmla="*/ 75 h 310"/>
                  <a:gd name="T50" fmla="*/ 319 w 320"/>
                  <a:gd name="T51" fmla="*/ 71 h 310"/>
                  <a:gd name="T52" fmla="*/ 160 w 320"/>
                  <a:gd name="T53" fmla="*/ 23 h 310"/>
                  <a:gd name="T54" fmla="*/ 282 w 320"/>
                  <a:gd name="T55" fmla="*/ 75 h 310"/>
                  <a:gd name="T56" fmla="*/ 160 w 320"/>
                  <a:gd name="T57" fmla="*/ 127 h 310"/>
                  <a:gd name="T58" fmla="*/ 37 w 320"/>
                  <a:gd name="T59" fmla="*/ 75 h 310"/>
                  <a:gd name="T60" fmla="*/ 160 w 320"/>
                  <a:gd name="T61" fmla="*/ 23 h 310"/>
                  <a:gd name="T62" fmla="*/ 21 w 320"/>
                  <a:gd name="T63" fmla="*/ 91 h 310"/>
                  <a:gd name="T64" fmla="*/ 149 w 320"/>
                  <a:gd name="T65" fmla="*/ 146 h 310"/>
                  <a:gd name="T66" fmla="*/ 149 w 320"/>
                  <a:gd name="T67" fmla="*/ 282 h 310"/>
                  <a:gd name="T68" fmla="*/ 21 w 320"/>
                  <a:gd name="T69" fmla="*/ 218 h 310"/>
                  <a:gd name="T70" fmla="*/ 21 w 320"/>
                  <a:gd name="T71" fmla="*/ 91 h 310"/>
                  <a:gd name="T72" fmla="*/ 170 w 320"/>
                  <a:gd name="T73" fmla="*/ 283 h 310"/>
                  <a:gd name="T74" fmla="*/ 170 w 320"/>
                  <a:gd name="T75" fmla="*/ 146 h 310"/>
                  <a:gd name="T76" fmla="*/ 298 w 320"/>
                  <a:gd name="T77" fmla="*/ 91 h 310"/>
                  <a:gd name="T78" fmla="*/ 298 w 320"/>
                  <a:gd name="T79" fmla="*/ 228 h 310"/>
                  <a:gd name="T80" fmla="*/ 170 w 320"/>
                  <a:gd name="T81" fmla="*/ 283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20" h="310">
                    <a:moveTo>
                      <a:pt x="319" y="71"/>
                    </a:moveTo>
                    <a:cubicBezTo>
                      <a:pt x="319" y="71"/>
                      <a:pt x="319" y="71"/>
                      <a:pt x="318" y="70"/>
                    </a:cubicBezTo>
                    <a:cubicBezTo>
                      <a:pt x="318" y="69"/>
                      <a:pt x="318" y="69"/>
                      <a:pt x="317" y="68"/>
                    </a:cubicBezTo>
                    <a:cubicBezTo>
                      <a:pt x="317" y="68"/>
                      <a:pt x="316" y="67"/>
                      <a:pt x="316" y="67"/>
                    </a:cubicBezTo>
                    <a:cubicBezTo>
                      <a:pt x="315" y="66"/>
                      <a:pt x="314" y="66"/>
                      <a:pt x="313" y="65"/>
                    </a:cubicBezTo>
                    <a:cubicBezTo>
                      <a:pt x="313" y="65"/>
                      <a:pt x="313" y="65"/>
                      <a:pt x="313" y="65"/>
                    </a:cubicBezTo>
                    <a:cubicBezTo>
                      <a:pt x="313" y="65"/>
                      <a:pt x="313" y="65"/>
                      <a:pt x="313" y="65"/>
                    </a:cubicBezTo>
                    <a:cubicBezTo>
                      <a:pt x="164" y="1"/>
                      <a:pt x="164" y="1"/>
                      <a:pt x="164" y="1"/>
                    </a:cubicBezTo>
                    <a:cubicBezTo>
                      <a:pt x="161" y="0"/>
                      <a:pt x="158" y="0"/>
                      <a:pt x="155" y="1"/>
                    </a:cubicBezTo>
                    <a:cubicBezTo>
                      <a:pt x="6" y="65"/>
                      <a:pt x="6" y="65"/>
                      <a:pt x="6" y="65"/>
                    </a:cubicBezTo>
                    <a:cubicBezTo>
                      <a:pt x="2" y="67"/>
                      <a:pt x="0" y="71"/>
                      <a:pt x="0" y="75"/>
                    </a:cubicBezTo>
                    <a:cubicBezTo>
                      <a:pt x="0" y="224"/>
                      <a:pt x="0" y="224"/>
                      <a:pt x="0" y="224"/>
                    </a:cubicBezTo>
                    <a:cubicBezTo>
                      <a:pt x="0" y="228"/>
                      <a:pt x="2" y="232"/>
                      <a:pt x="6" y="234"/>
                    </a:cubicBezTo>
                    <a:cubicBezTo>
                      <a:pt x="155" y="309"/>
                      <a:pt x="155" y="309"/>
                      <a:pt x="155" y="309"/>
                    </a:cubicBezTo>
                    <a:cubicBezTo>
                      <a:pt x="155" y="309"/>
                      <a:pt x="155" y="309"/>
                      <a:pt x="155" y="309"/>
                    </a:cubicBezTo>
                    <a:cubicBezTo>
                      <a:pt x="157" y="309"/>
                      <a:pt x="158" y="310"/>
                      <a:pt x="160" y="310"/>
                    </a:cubicBezTo>
                    <a:cubicBezTo>
                      <a:pt x="160" y="310"/>
                      <a:pt x="160" y="310"/>
                      <a:pt x="160" y="310"/>
                    </a:cubicBezTo>
                    <a:cubicBezTo>
                      <a:pt x="160" y="310"/>
                      <a:pt x="160" y="310"/>
                      <a:pt x="160" y="310"/>
                    </a:cubicBezTo>
                    <a:cubicBezTo>
                      <a:pt x="160" y="310"/>
                      <a:pt x="160" y="310"/>
                      <a:pt x="160" y="310"/>
                    </a:cubicBezTo>
                    <a:cubicBezTo>
                      <a:pt x="160" y="310"/>
                      <a:pt x="160" y="310"/>
                      <a:pt x="160" y="310"/>
                    </a:cubicBezTo>
                    <a:cubicBezTo>
                      <a:pt x="161" y="310"/>
                      <a:pt x="162" y="309"/>
                      <a:pt x="163" y="309"/>
                    </a:cubicBezTo>
                    <a:cubicBezTo>
                      <a:pt x="164" y="309"/>
                      <a:pt x="164" y="309"/>
                      <a:pt x="164" y="309"/>
                    </a:cubicBezTo>
                    <a:cubicBezTo>
                      <a:pt x="313" y="245"/>
                      <a:pt x="313" y="245"/>
                      <a:pt x="313" y="245"/>
                    </a:cubicBezTo>
                    <a:cubicBezTo>
                      <a:pt x="317" y="243"/>
                      <a:pt x="320" y="239"/>
                      <a:pt x="320" y="235"/>
                    </a:cubicBezTo>
                    <a:cubicBezTo>
                      <a:pt x="320" y="75"/>
                      <a:pt x="320" y="75"/>
                      <a:pt x="320" y="75"/>
                    </a:cubicBezTo>
                    <a:cubicBezTo>
                      <a:pt x="320" y="74"/>
                      <a:pt x="319" y="72"/>
                      <a:pt x="319" y="71"/>
                    </a:cubicBezTo>
                    <a:close/>
                    <a:moveTo>
                      <a:pt x="160" y="23"/>
                    </a:moveTo>
                    <a:cubicBezTo>
                      <a:pt x="282" y="75"/>
                      <a:pt x="282" y="75"/>
                      <a:pt x="282" y="75"/>
                    </a:cubicBezTo>
                    <a:cubicBezTo>
                      <a:pt x="160" y="127"/>
                      <a:pt x="160" y="127"/>
                      <a:pt x="160" y="127"/>
                    </a:cubicBezTo>
                    <a:cubicBezTo>
                      <a:pt x="37" y="75"/>
                      <a:pt x="37" y="75"/>
                      <a:pt x="37" y="75"/>
                    </a:cubicBezTo>
                    <a:lnTo>
                      <a:pt x="160" y="23"/>
                    </a:lnTo>
                    <a:close/>
                    <a:moveTo>
                      <a:pt x="21" y="91"/>
                    </a:moveTo>
                    <a:cubicBezTo>
                      <a:pt x="149" y="146"/>
                      <a:pt x="149" y="146"/>
                      <a:pt x="149" y="146"/>
                    </a:cubicBezTo>
                    <a:cubicBezTo>
                      <a:pt x="149" y="282"/>
                      <a:pt x="149" y="282"/>
                      <a:pt x="149" y="282"/>
                    </a:cubicBezTo>
                    <a:cubicBezTo>
                      <a:pt x="21" y="218"/>
                      <a:pt x="21" y="218"/>
                      <a:pt x="21" y="218"/>
                    </a:cubicBezTo>
                    <a:lnTo>
                      <a:pt x="21" y="91"/>
                    </a:lnTo>
                    <a:close/>
                    <a:moveTo>
                      <a:pt x="170" y="283"/>
                    </a:moveTo>
                    <a:cubicBezTo>
                      <a:pt x="170" y="146"/>
                      <a:pt x="170" y="146"/>
                      <a:pt x="170" y="146"/>
                    </a:cubicBezTo>
                    <a:cubicBezTo>
                      <a:pt x="298" y="91"/>
                      <a:pt x="298" y="91"/>
                      <a:pt x="298" y="91"/>
                    </a:cubicBezTo>
                    <a:cubicBezTo>
                      <a:pt x="298" y="228"/>
                      <a:pt x="298" y="228"/>
                      <a:pt x="298" y="228"/>
                    </a:cubicBezTo>
                    <a:lnTo>
                      <a:pt x="170" y="28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Open Sans"/>
                  <a:ea typeface="+mn-ea"/>
                  <a:cs typeface="+mn-cs"/>
                </a:endParaRPr>
              </a:p>
            </p:txBody>
          </p:sp>
          <p:sp>
            <p:nvSpPr>
              <p:cNvPr id="593" name="Freeform 29"/>
              <p:cNvSpPr>
                <a:spLocks noEditPoints="1"/>
              </p:cNvSpPr>
              <p:nvPr/>
            </p:nvSpPr>
            <p:spPr bwMode="auto">
              <a:xfrm>
                <a:off x="6268711" y="2678857"/>
                <a:ext cx="177809" cy="172252"/>
              </a:xfrm>
              <a:custGeom>
                <a:avLst/>
                <a:gdLst>
                  <a:gd name="T0" fmla="*/ 319 w 320"/>
                  <a:gd name="T1" fmla="*/ 71 h 310"/>
                  <a:gd name="T2" fmla="*/ 318 w 320"/>
                  <a:gd name="T3" fmla="*/ 70 h 310"/>
                  <a:gd name="T4" fmla="*/ 317 w 320"/>
                  <a:gd name="T5" fmla="*/ 68 h 310"/>
                  <a:gd name="T6" fmla="*/ 316 w 320"/>
                  <a:gd name="T7" fmla="*/ 67 h 310"/>
                  <a:gd name="T8" fmla="*/ 313 w 320"/>
                  <a:gd name="T9" fmla="*/ 65 h 310"/>
                  <a:gd name="T10" fmla="*/ 313 w 320"/>
                  <a:gd name="T11" fmla="*/ 65 h 310"/>
                  <a:gd name="T12" fmla="*/ 313 w 320"/>
                  <a:gd name="T13" fmla="*/ 65 h 310"/>
                  <a:gd name="T14" fmla="*/ 164 w 320"/>
                  <a:gd name="T15" fmla="*/ 1 h 310"/>
                  <a:gd name="T16" fmla="*/ 155 w 320"/>
                  <a:gd name="T17" fmla="*/ 1 h 310"/>
                  <a:gd name="T18" fmla="*/ 6 w 320"/>
                  <a:gd name="T19" fmla="*/ 65 h 310"/>
                  <a:gd name="T20" fmla="*/ 0 w 320"/>
                  <a:gd name="T21" fmla="*/ 75 h 310"/>
                  <a:gd name="T22" fmla="*/ 0 w 320"/>
                  <a:gd name="T23" fmla="*/ 224 h 310"/>
                  <a:gd name="T24" fmla="*/ 6 w 320"/>
                  <a:gd name="T25" fmla="*/ 234 h 310"/>
                  <a:gd name="T26" fmla="*/ 155 w 320"/>
                  <a:gd name="T27" fmla="*/ 309 h 310"/>
                  <a:gd name="T28" fmla="*/ 155 w 320"/>
                  <a:gd name="T29" fmla="*/ 309 h 310"/>
                  <a:gd name="T30" fmla="*/ 160 w 320"/>
                  <a:gd name="T31" fmla="*/ 310 h 310"/>
                  <a:gd name="T32" fmla="*/ 160 w 320"/>
                  <a:gd name="T33" fmla="*/ 310 h 310"/>
                  <a:gd name="T34" fmla="*/ 160 w 320"/>
                  <a:gd name="T35" fmla="*/ 310 h 310"/>
                  <a:gd name="T36" fmla="*/ 160 w 320"/>
                  <a:gd name="T37" fmla="*/ 310 h 310"/>
                  <a:gd name="T38" fmla="*/ 160 w 320"/>
                  <a:gd name="T39" fmla="*/ 310 h 310"/>
                  <a:gd name="T40" fmla="*/ 163 w 320"/>
                  <a:gd name="T41" fmla="*/ 309 h 310"/>
                  <a:gd name="T42" fmla="*/ 164 w 320"/>
                  <a:gd name="T43" fmla="*/ 309 h 310"/>
                  <a:gd name="T44" fmla="*/ 313 w 320"/>
                  <a:gd name="T45" fmla="*/ 245 h 310"/>
                  <a:gd name="T46" fmla="*/ 320 w 320"/>
                  <a:gd name="T47" fmla="*/ 235 h 310"/>
                  <a:gd name="T48" fmla="*/ 320 w 320"/>
                  <a:gd name="T49" fmla="*/ 75 h 310"/>
                  <a:gd name="T50" fmla="*/ 319 w 320"/>
                  <a:gd name="T51" fmla="*/ 71 h 310"/>
                  <a:gd name="T52" fmla="*/ 160 w 320"/>
                  <a:gd name="T53" fmla="*/ 23 h 310"/>
                  <a:gd name="T54" fmla="*/ 282 w 320"/>
                  <a:gd name="T55" fmla="*/ 75 h 310"/>
                  <a:gd name="T56" fmla="*/ 160 w 320"/>
                  <a:gd name="T57" fmla="*/ 127 h 310"/>
                  <a:gd name="T58" fmla="*/ 37 w 320"/>
                  <a:gd name="T59" fmla="*/ 75 h 310"/>
                  <a:gd name="T60" fmla="*/ 160 w 320"/>
                  <a:gd name="T61" fmla="*/ 23 h 310"/>
                  <a:gd name="T62" fmla="*/ 21 w 320"/>
                  <a:gd name="T63" fmla="*/ 91 h 310"/>
                  <a:gd name="T64" fmla="*/ 149 w 320"/>
                  <a:gd name="T65" fmla="*/ 146 h 310"/>
                  <a:gd name="T66" fmla="*/ 149 w 320"/>
                  <a:gd name="T67" fmla="*/ 282 h 310"/>
                  <a:gd name="T68" fmla="*/ 21 w 320"/>
                  <a:gd name="T69" fmla="*/ 218 h 310"/>
                  <a:gd name="T70" fmla="*/ 21 w 320"/>
                  <a:gd name="T71" fmla="*/ 91 h 310"/>
                  <a:gd name="T72" fmla="*/ 170 w 320"/>
                  <a:gd name="T73" fmla="*/ 283 h 310"/>
                  <a:gd name="T74" fmla="*/ 170 w 320"/>
                  <a:gd name="T75" fmla="*/ 146 h 310"/>
                  <a:gd name="T76" fmla="*/ 298 w 320"/>
                  <a:gd name="T77" fmla="*/ 91 h 310"/>
                  <a:gd name="T78" fmla="*/ 298 w 320"/>
                  <a:gd name="T79" fmla="*/ 228 h 310"/>
                  <a:gd name="T80" fmla="*/ 170 w 320"/>
                  <a:gd name="T81" fmla="*/ 283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20" h="310">
                    <a:moveTo>
                      <a:pt x="319" y="71"/>
                    </a:moveTo>
                    <a:cubicBezTo>
                      <a:pt x="319" y="71"/>
                      <a:pt x="319" y="71"/>
                      <a:pt x="318" y="70"/>
                    </a:cubicBezTo>
                    <a:cubicBezTo>
                      <a:pt x="318" y="69"/>
                      <a:pt x="318" y="69"/>
                      <a:pt x="317" y="68"/>
                    </a:cubicBezTo>
                    <a:cubicBezTo>
                      <a:pt x="317" y="68"/>
                      <a:pt x="316" y="67"/>
                      <a:pt x="316" y="67"/>
                    </a:cubicBezTo>
                    <a:cubicBezTo>
                      <a:pt x="315" y="66"/>
                      <a:pt x="314" y="66"/>
                      <a:pt x="313" y="65"/>
                    </a:cubicBezTo>
                    <a:cubicBezTo>
                      <a:pt x="313" y="65"/>
                      <a:pt x="313" y="65"/>
                      <a:pt x="313" y="65"/>
                    </a:cubicBezTo>
                    <a:cubicBezTo>
                      <a:pt x="313" y="65"/>
                      <a:pt x="313" y="65"/>
                      <a:pt x="313" y="65"/>
                    </a:cubicBezTo>
                    <a:cubicBezTo>
                      <a:pt x="164" y="1"/>
                      <a:pt x="164" y="1"/>
                      <a:pt x="164" y="1"/>
                    </a:cubicBezTo>
                    <a:cubicBezTo>
                      <a:pt x="161" y="0"/>
                      <a:pt x="158" y="0"/>
                      <a:pt x="155" y="1"/>
                    </a:cubicBezTo>
                    <a:cubicBezTo>
                      <a:pt x="6" y="65"/>
                      <a:pt x="6" y="65"/>
                      <a:pt x="6" y="65"/>
                    </a:cubicBezTo>
                    <a:cubicBezTo>
                      <a:pt x="2" y="67"/>
                      <a:pt x="0" y="71"/>
                      <a:pt x="0" y="75"/>
                    </a:cubicBezTo>
                    <a:cubicBezTo>
                      <a:pt x="0" y="224"/>
                      <a:pt x="0" y="224"/>
                      <a:pt x="0" y="224"/>
                    </a:cubicBezTo>
                    <a:cubicBezTo>
                      <a:pt x="0" y="228"/>
                      <a:pt x="2" y="232"/>
                      <a:pt x="6" y="234"/>
                    </a:cubicBezTo>
                    <a:cubicBezTo>
                      <a:pt x="155" y="309"/>
                      <a:pt x="155" y="309"/>
                      <a:pt x="155" y="309"/>
                    </a:cubicBezTo>
                    <a:cubicBezTo>
                      <a:pt x="155" y="309"/>
                      <a:pt x="155" y="309"/>
                      <a:pt x="155" y="309"/>
                    </a:cubicBezTo>
                    <a:cubicBezTo>
                      <a:pt x="157" y="309"/>
                      <a:pt x="158" y="310"/>
                      <a:pt x="160" y="310"/>
                    </a:cubicBezTo>
                    <a:cubicBezTo>
                      <a:pt x="160" y="310"/>
                      <a:pt x="160" y="310"/>
                      <a:pt x="160" y="310"/>
                    </a:cubicBezTo>
                    <a:cubicBezTo>
                      <a:pt x="160" y="310"/>
                      <a:pt x="160" y="310"/>
                      <a:pt x="160" y="310"/>
                    </a:cubicBezTo>
                    <a:cubicBezTo>
                      <a:pt x="160" y="310"/>
                      <a:pt x="160" y="310"/>
                      <a:pt x="160" y="310"/>
                    </a:cubicBezTo>
                    <a:cubicBezTo>
                      <a:pt x="160" y="310"/>
                      <a:pt x="160" y="310"/>
                      <a:pt x="160" y="310"/>
                    </a:cubicBezTo>
                    <a:cubicBezTo>
                      <a:pt x="161" y="310"/>
                      <a:pt x="162" y="309"/>
                      <a:pt x="163" y="309"/>
                    </a:cubicBezTo>
                    <a:cubicBezTo>
                      <a:pt x="164" y="309"/>
                      <a:pt x="164" y="309"/>
                      <a:pt x="164" y="309"/>
                    </a:cubicBezTo>
                    <a:cubicBezTo>
                      <a:pt x="313" y="245"/>
                      <a:pt x="313" y="245"/>
                      <a:pt x="313" y="245"/>
                    </a:cubicBezTo>
                    <a:cubicBezTo>
                      <a:pt x="317" y="243"/>
                      <a:pt x="320" y="239"/>
                      <a:pt x="320" y="235"/>
                    </a:cubicBezTo>
                    <a:cubicBezTo>
                      <a:pt x="320" y="75"/>
                      <a:pt x="320" y="75"/>
                      <a:pt x="320" y="75"/>
                    </a:cubicBezTo>
                    <a:cubicBezTo>
                      <a:pt x="320" y="74"/>
                      <a:pt x="319" y="72"/>
                      <a:pt x="319" y="71"/>
                    </a:cubicBezTo>
                    <a:close/>
                    <a:moveTo>
                      <a:pt x="160" y="23"/>
                    </a:moveTo>
                    <a:cubicBezTo>
                      <a:pt x="282" y="75"/>
                      <a:pt x="282" y="75"/>
                      <a:pt x="282" y="75"/>
                    </a:cubicBezTo>
                    <a:cubicBezTo>
                      <a:pt x="160" y="127"/>
                      <a:pt x="160" y="127"/>
                      <a:pt x="160" y="127"/>
                    </a:cubicBezTo>
                    <a:cubicBezTo>
                      <a:pt x="37" y="75"/>
                      <a:pt x="37" y="75"/>
                      <a:pt x="37" y="75"/>
                    </a:cubicBezTo>
                    <a:lnTo>
                      <a:pt x="160" y="23"/>
                    </a:lnTo>
                    <a:close/>
                    <a:moveTo>
                      <a:pt x="21" y="91"/>
                    </a:moveTo>
                    <a:cubicBezTo>
                      <a:pt x="149" y="146"/>
                      <a:pt x="149" y="146"/>
                      <a:pt x="149" y="146"/>
                    </a:cubicBezTo>
                    <a:cubicBezTo>
                      <a:pt x="149" y="282"/>
                      <a:pt x="149" y="282"/>
                      <a:pt x="149" y="282"/>
                    </a:cubicBezTo>
                    <a:cubicBezTo>
                      <a:pt x="21" y="218"/>
                      <a:pt x="21" y="218"/>
                      <a:pt x="21" y="218"/>
                    </a:cubicBezTo>
                    <a:lnTo>
                      <a:pt x="21" y="91"/>
                    </a:lnTo>
                    <a:close/>
                    <a:moveTo>
                      <a:pt x="170" y="283"/>
                    </a:moveTo>
                    <a:cubicBezTo>
                      <a:pt x="170" y="146"/>
                      <a:pt x="170" y="146"/>
                      <a:pt x="170" y="146"/>
                    </a:cubicBezTo>
                    <a:cubicBezTo>
                      <a:pt x="298" y="91"/>
                      <a:pt x="298" y="91"/>
                      <a:pt x="298" y="91"/>
                    </a:cubicBezTo>
                    <a:cubicBezTo>
                      <a:pt x="298" y="228"/>
                      <a:pt x="298" y="228"/>
                      <a:pt x="298" y="228"/>
                    </a:cubicBezTo>
                    <a:lnTo>
                      <a:pt x="170" y="28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Open Sans"/>
                  <a:ea typeface="+mn-ea"/>
                  <a:cs typeface="+mn-cs"/>
                </a:endParaRPr>
              </a:p>
            </p:txBody>
          </p:sp>
          <p:sp>
            <p:nvSpPr>
              <p:cNvPr id="594" name="Freeform 29"/>
              <p:cNvSpPr>
                <a:spLocks noEditPoints="1"/>
              </p:cNvSpPr>
              <p:nvPr/>
            </p:nvSpPr>
            <p:spPr bwMode="auto">
              <a:xfrm>
                <a:off x="6268711" y="2877950"/>
                <a:ext cx="177809" cy="172252"/>
              </a:xfrm>
              <a:custGeom>
                <a:avLst/>
                <a:gdLst>
                  <a:gd name="T0" fmla="*/ 319 w 320"/>
                  <a:gd name="T1" fmla="*/ 71 h 310"/>
                  <a:gd name="T2" fmla="*/ 318 w 320"/>
                  <a:gd name="T3" fmla="*/ 70 h 310"/>
                  <a:gd name="T4" fmla="*/ 317 w 320"/>
                  <a:gd name="T5" fmla="*/ 68 h 310"/>
                  <a:gd name="T6" fmla="*/ 316 w 320"/>
                  <a:gd name="T7" fmla="*/ 67 h 310"/>
                  <a:gd name="T8" fmla="*/ 313 w 320"/>
                  <a:gd name="T9" fmla="*/ 65 h 310"/>
                  <a:gd name="T10" fmla="*/ 313 w 320"/>
                  <a:gd name="T11" fmla="*/ 65 h 310"/>
                  <a:gd name="T12" fmla="*/ 313 w 320"/>
                  <a:gd name="T13" fmla="*/ 65 h 310"/>
                  <a:gd name="T14" fmla="*/ 164 w 320"/>
                  <a:gd name="T15" fmla="*/ 1 h 310"/>
                  <a:gd name="T16" fmla="*/ 155 w 320"/>
                  <a:gd name="T17" fmla="*/ 1 h 310"/>
                  <a:gd name="T18" fmla="*/ 6 w 320"/>
                  <a:gd name="T19" fmla="*/ 65 h 310"/>
                  <a:gd name="T20" fmla="*/ 0 w 320"/>
                  <a:gd name="T21" fmla="*/ 75 h 310"/>
                  <a:gd name="T22" fmla="*/ 0 w 320"/>
                  <a:gd name="T23" fmla="*/ 224 h 310"/>
                  <a:gd name="T24" fmla="*/ 6 w 320"/>
                  <a:gd name="T25" fmla="*/ 234 h 310"/>
                  <a:gd name="T26" fmla="*/ 155 w 320"/>
                  <a:gd name="T27" fmla="*/ 309 h 310"/>
                  <a:gd name="T28" fmla="*/ 155 w 320"/>
                  <a:gd name="T29" fmla="*/ 309 h 310"/>
                  <a:gd name="T30" fmla="*/ 160 w 320"/>
                  <a:gd name="T31" fmla="*/ 310 h 310"/>
                  <a:gd name="T32" fmla="*/ 160 w 320"/>
                  <a:gd name="T33" fmla="*/ 310 h 310"/>
                  <a:gd name="T34" fmla="*/ 160 w 320"/>
                  <a:gd name="T35" fmla="*/ 310 h 310"/>
                  <a:gd name="T36" fmla="*/ 160 w 320"/>
                  <a:gd name="T37" fmla="*/ 310 h 310"/>
                  <a:gd name="T38" fmla="*/ 160 w 320"/>
                  <a:gd name="T39" fmla="*/ 310 h 310"/>
                  <a:gd name="T40" fmla="*/ 163 w 320"/>
                  <a:gd name="T41" fmla="*/ 309 h 310"/>
                  <a:gd name="T42" fmla="*/ 164 w 320"/>
                  <a:gd name="T43" fmla="*/ 309 h 310"/>
                  <a:gd name="T44" fmla="*/ 313 w 320"/>
                  <a:gd name="T45" fmla="*/ 245 h 310"/>
                  <a:gd name="T46" fmla="*/ 320 w 320"/>
                  <a:gd name="T47" fmla="*/ 235 h 310"/>
                  <a:gd name="T48" fmla="*/ 320 w 320"/>
                  <a:gd name="T49" fmla="*/ 75 h 310"/>
                  <a:gd name="T50" fmla="*/ 319 w 320"/>
                  <a:gd name="T51" fmla="*/ 71 h 310"/>
                  <a:gd name="T52" fmla="*/ 160 w 320"/>
                  <a:gd name="T53" fmla="*/ 23 h 310"/>
                  <a:gd name="T54" fmla="*/ 282 w 320"/>
                  <a:gd name="T55" fmla="*/ 75 h 310"/>
                  <a:gd name="T56" fmla="*/ 160 w 320"/>
                  <a:gd name="T57" fmla="*/ 127 h 310"/>
                  <a:gd name="T58" fmla="*/ 37 w 320"/>
                  <a:gd name="T59" fmla="*/ 75 h 310"/>
                  <a:gd name="T60" fmla="*/ 160 w 320"/>
                  <a:gd name="T61" fmla="*/ 23 h 310"/>
                  <a:gd name="T62" fmla="*/ 21 w 320"/>
                  <a:gd name="T63" fmla="*/ 91 h 310"/>
                  <a:gd name="T64" fmla="*/ 149 w 320"/>
                  <a:gd name="T65" fmla="*/ 146 h 310"/>
                  <a:gd name="T66" fmla="*/ 149 w 320"/>
                  <a:gd name="T67" fmla="*/ 282 h 310"/>
                  <a:gd name="T68" fmla="*/ 21 w 320"/>
                  <a:gd name="T69" fmla="*/ 218 h 310"/>
                  <a:gd name="T70" fmla="*/ 21 w 320"/>
                  <a:gd name="T71" fmla="*/ 91 h 310"/>
                  <a:gd name="T72" fmla="*/ 170 w 320"/>
                  <a:gd name="T73" fmla="*/ 283 h 310"/>
                  <a:gd name="T74" fmla="*/ 170 w 320"/>
                  <a:gd name="T75" fmla="*/ 146 h 310"/>
                  <a:gd name="T76" fmla="*/ 298 w 320"/>
                  <a:gd name="T77" fmla="*/ 91 h 310"/>
                  <a:gd name="T78" fmla="*/ 298 w 320"/>
                  <a:gd name="T79" fmla="*/ 228 h 310"/>
                  <a:gd name="T80" fmla="*/ 170 w 320"/>
                  <a:gd name="T81" fmla="*/ 283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20" h="310">
                    <a:moveTo>
                      <a:pt x="319" y="71"/>
                    </a:moveTo>
                    <a:cubicBezTo>
                      <a:pt x="319" y="71"/>
                      <a:pt x="319" y="71"/>
                      <a:pt x="318" y="70"/>
                    </a:cubicBezTo>
                    <a:cubicBezTo>
                      <a:pt x="318" y="69"/>
                      <a:pt x="318" y="69"/>
                      <a:pt x="317" y="68"/>
                    </a:cubicBezTo>
                    <a:cubicBezTo>
                      <a:pt x="317" y="68"/>
                      <a:pt x="316" y="67"/>
                      <a:pt x="316" y="67"/>
                    </a:cubicBezTo>
                    <a:cubicBezTo>
                      <a:pt x="315" y="66"/>
                      <a:pt x="314" y="66"/>
                      <a:pt x="313" y="65"/>
                    </a:cubicBezTo>
                    <a:cubicBezTo>
                      <a:pt x="313" y="65"/>
                      <a:pt x="313" y="65"/>
                      <a:pt x="313" y="65"/>
                    </a:cubicBezTo>
                    <a:cubicBezTo>
                      <a:pt x="313" y="65"/>
                      <a:pt x="313" y="65"/>
                      <a:pt x="313" y="65"/>
                    </a:cubicBezTo>
                    <a:cubicBezTo>
                      <a:pt x="164" y="1"/>
                      <a:pt x="164" y="1"/>
                      <a:pt x="164" y="1"/>
                    </a:cubicBezTo>
                    <a:cubicBezTo>
                      <a:pt x="161" y="0"/>
                      <a:pt x="158" y="0"/>
                      <a:pt x="155" y="1"/>
                    </a:cubicBezTo>
                    <a:cubicBezTo>
                      <a:pt x="6" y="65"/>
                      <a:pt x="6" y="65"/>
                      <a:pt x="6" y="65"/>
                    </a:cubicBezTo>
                    <a:cubicBezTo>
                      <a:pt x="2" y="67"/>
                      <a:pt x="0" y="71"/>
                      <a:pt x="0" y="75"/>
                    </a:cubicBezTo>
                    <a:cubicBezTo>
                      <a:pt x="0" y="224"/>
                      <a:pt x="0" y="224"/>
                      <a:pt x="0" y="224"/>
                    </a:cubicBezTo>
                    <a:cubicBezTo>
                      <a:pt x="0" y="228"/>
                      <a:pt x="2" y="232"/>
                      <a:pt x="6" y="234"/>
                    </a:cubicBezTo>
                    <a:cubicBezTo>
                      <a:pt x="155" y="309"/>
                      <a:pt x="155" y="309"/>
                      <a:pt x="155" y="309"/>
                    </a:cubicBezTo>
                    <a:cubicBezTo>
                      <a:pt x="155" y="309"/>
                      <a:pt x="155" y="309"/>
                      <a:pt x="155" y="309"/>
                    </a:cubicBezTo>
                    <a:cubicBezTo>
                      <a:pt x="157" y="309"/>
                      <a:pt x="158" y="310"/>
                      <a:pt x="160" y="310"/>
                    </a:cubicBezTo>
                    <a:cubicBezTo>
                      <a:pt x="160" y="310"/>
                      <a:pt x="160" y="310"/>
                      <a:pt x="160" y="310"/>
                    </a:cubicBezTo>
                    <a:cubicBezTo>
                      <a:pt x="160" y="310"/>
                      <a:pt x="160" y="310"/>
                      <a:pt x="160" y="310"/>
                    </a:cubicBezTo>
                    <a:cubicBezTo>
                      <a:pt x="160" y="310"/>
                      <a:pt x="160" y="310"/>
                      <a:pt x="160" y="310"/>
                    </a:cubicBezTo>
                    <a:cubicBezTo>
                      <a:pt x="160" y="310"/>
                      <a:pt x="160" y="310"/>
                      <a:pt x="160" y="310"/>
                    </a:cubicBezTo>
                    <a:cubicBezTo>
                      <a:pt x="161" y="310"/>
                      <a:pt x="162" y="309"/>
                      <a:pt x="163" y="309"/>
                    </a:cubicBezTo>
                    <a:cubicBezTo>
                      <a:pt x="164" y="309"/>
                      <a:pt x="164" y="309"/>
                      <a:pt x="164" y="309"/>
                    </a:cubicBezTo>
                    <a:cubicBezTo>
                      <a:pt x="313" y="245"/>
                      <a:pt x="313" y="245"/>
                      <a:pt x="313" y="245"/>
                    </a:cubicBezTo>
                    <a:cubicBezTo>
                      <a:pt x="317" y="243"/>
                      <a:pt x="320" y="239"/>
                      <a:pt x="320" y="235"/>
                    </a:cubicBezTo>
                    <a:cubicBezTo>
                      <a:pt x="320" y="75"/>
                      <a:pt x="320" y="75"/>
                      <a:pt x="320" y="75"/>
                    </a:cubicBezTo>
                    <a:cubicBezTo>
                      <a:pt x="320" y="74"/>
                      <a:pt x="319" y="72"/>
                      <a:pt x="319" y="71"/>
                    </a:cubicBezTo>
                    <a:close/>
                    <a:moveTo>
                      <a:pt x="160" y="23"/>
                    </a:moveTo>
                    <a:cubicBezTo>
                      <a:pt x="282" y="75"/>
                      <a:pt x="282" y="75"/>
                      <a:pt x="282" y="75"/>
                    </a:cubicBezTo>
                    <a:cubicBezTo>
                      <a:pt x="160" y="127"/>
                      <a:pt x="160" y="127"/>
                      <a:pt x="160" y="127"/>
                    </a:cubicBezTo>
                    <a:cubicBezTo>
                      <a:pt x="37" y="75"/>
                      <a:pt x="37" y="75"/>
                      <a:pt x="37" y="75"/>
                    </a:cubicBezTo>
                    <a:lnTo>
                      <a:pt x="160" y="23"/>
                    </a:lnTo>
                    <a:close/>
                    <a:moveTo>
                      <a:pt x="21" y="91"/>
                    </a:moveTo>
                    <a:cubicBezTo>
                      <a:pt x="149" y="146"/>
                      <a:pt x="149" y="146"/>
                      <a:pt x="149" y="146"/>
                    </a:cubicBezTo>
                    <a:cubicBezTo>
                      <a:pt x="149" y="282"/>
                      <a:pt x="149" y="282"/>
                      <a:pt x="149" y="282"/>
                    </a:cubicBezTo>
                    <a:cubicBezTo>
                      <a:pt x="21" y="218"/>
                      <a:pt x="21" y="218"/>
                      <a:pt x="21" y="218"/>
                    </a:cubicBezTo>
                    <a:lnTo>
                      <a:pt x="21" y="91"/>
                    </a:lnTo>
                    <a:close/>
                    <a:moveTo>
                      <a:pt x="170" y="283"/>
                    </a:moveTo>
                    <a:cubicBezTo>
                      <a:pt x="170" y="146"/>
                      <a:pt x="170" y="146"/>
                      <a:pt x="170" y="146"/>
                    </a:cubicBezTo>
                    <a:cubicBezTo>
                      <a:pt x="298" y="91"/>
                      <a:pt x="298" y="91"/>
                      <a:pt x="298" y="91"/>
                    </a:cubicBezTo>
                    <a:cubicBezTo>
                      <a:pt x="298" y="228"/>
                      <a:pt x="298" y="228"/>
                      <a:pt x="298" y="228"/>
                    </a:cubicBezTo>
                    <a:lnTo>
                      <a:pt x="170" y="28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Open Sans"/>
                  <a:ea typeface="+mn-ea"/>
                  <a:cs typeface="+mn-cs"/>
                </a:endParaRPr>
              </a:p>
            </p:txBody>
          </p:sp>
          <p:sp>
            <p:nvSpPr>
              <p:cNvPr id="595" name="Freeform 29"/>
              <p:cNvSpPr>
                <a:spLocks noEditPoints="1"/>
              </p:cNvSpPr>
              <p:nvPr/>
            </p:nvSpPr>
            <p:spPr bwMode="auto">
              <a:xfrm>
                <a:off x="6268711" y="3077043"/>
                <a:ext cx="177809" cy="172252"/>
              </a:xfrm>
              <a:custGeom>
                <a:avLst/>
                <a:gdLst>
                  <a:gd name="T0" fmla="*/ 319 w 320"/>
                  <a:gd name="T1" fmla="*/ 71 h 310"/>
                  <a:gd name="T2" fmla="*/ 318 w 320"/>
                  <a:gd name="T3" fmla="*/ 70 h 310"/>
                  <a:gd name="T4" fmla="*/ 317 w 320"/>
                  <a:gd name="T5" fmla="*/ 68 h 310"/>
                  <a:gd name="T6" fmla="*/ 316 w 320"/>
                  <a:gd name="T7" fmla="*/ 67 h 310"/>
                  <a:gd name="T8" fmla="*/ 313 w 320"/>
                  <a:gd name="T9" fmla="*/ 65 h 310"/>
                  <a:gd name="T10" fmla="*/ 313 w 320"/>
                  <a:gd name="T11" fmla="*/ 65 h 310"/>
                  <a:gd name="T12" fmla="*/ 313 w 320"/>
                  <a:gd name="T13" fmla="*/ 65 h 310"/>
                  <a:gd name="T14" fmla="*/ 164 w 320"/>
                  <a:gd name="T15" fmla="*/ 1 h 310"/>
                  <a:gd name="T16" fmla="*/ 155 w 320"/>
                  <a:gd name="T17" fmla="*/ 1 h 310"/>
                  <a:gd name="T18" fmla="*/ 6 w 320"/>
                  <a:gd name="T19" fmla="*/ 65 h 310"/>
                  <a:gd name="T20" fmla="*/ 0 w 320"/>
                  <a:gd name="T21" fmla="*/ 75 h 310"/>
                  <a:gd name="T22" fmla="*/ 0 w 320"/>
                  <a:gd name="T23" fmla="*/ 224 h 310"/>
                  <a:gd name="T24" fmla="*/ 6 w 320"/>
                  <a:gd name="T25" fmla="*/ 234 h 310"/>
                  <a:gd name="T26" fmla="*/ 155 w 320"/>
                  <a:gd name="T27" fmla="*/ 309 h 310"/>
                  <a:gd name="T28" fmla="*/ 155 w 320"/>
                  <a:gd name="T29" fmla="*/ 309 h 310"/>
                  <a:gd name="T30" fmla="*/ 160 w 320"/>
                  <a:gd name="T31" fmla="*/ 310 h 310"/>
                  <a:gd name="T32" fmla="*/ 160 w 320"/>
                  <a:gd name="T33" fmla="*/ 310 h 310"/>
                  <a:gd name="T34" fmla="*/ 160 w 320"/>
                  <a:gd name="T35" fmla="*/ 310 h 310"/>
                  <a:gd name="T36" fmla="*/ 160 w 320"/>
                  <a:gd name="T37" fmla="*/ 310 h 310"/>
                  <a:gd name="T38" fmla="*/ 160 w 320"/>
                  <a:gd name="T39" fmla="*/ 310 h 310"/>
                  <a:gd name="T40" fmla="*/ 163 w 320"/>
                  <a:gd name="T41" fmla="*/ 309 h 310"/>
                  <a:gd name="T42" fmla="*/ 164 w 320"/>
                  <a:gd name="T43" fmla="*/ 309 h 310"/>
                  <a:gd name="T44" fmla="*/ 313 w 320"/>
                  <a:gd name="T45" fmla="*/ 245 h 310"/>
                  <a:gd name="T46" fmla="*/ 320 w 320"/>
                  <a:gd name="T47" fmla="*/ 235 h 310"/>
                  <a:gd name="T48" fmla="*/ 320 w 320"/>
                  <a:gd name="T49" fmla="*/ 75 h 310"/>
                  <a:gd name="T50" fmla="*/ 319 w 320"/>
                  <a:gd name="T51" fmla="*/ 71 h 310"/>
                  <a:gd name="T52" fmla="*/ 160 w 320"/>
                  <a:gd name="T53" fmla="*/ 23 h 310"/>
                  <a:gd name="T54" fmla="*/ 282 w 320"/>
                  <a:gd name="T55" fmla="*/ 75 h 310"/>
                  <a:gd name="T56" fmla="*/ 160 w 320"/>
                  <a:gd name="T57" fmla="*/ 127 h 310"/>
                  <a:gd name="T58" fmla="*/ 37 w 320"/>
                  <a:gd name="T59" fmla="*/ 75 h 310"/>
                  <a:gd name="T60" fmla="*/ 160 w 320"/>
                  <a:gd name="T61" fmla="*/ 23 h 310"/>
                  <a:gd name="T62" fmla="*/ 21 w 320"/>
                  <a:gd name="T63" fmla="*/ 91 h 310"/>
                  <a:gd name="T64" fmla="*/ 149 w 320"/>
                  <a:gd name="T65" fmla="*/ 146 h 310"/>
                  <a:gd name="T66" fmla="*/ 149 w 320"/>
                  <a:gd name="T67" fmla="*/ 282 h 310"/>
                  <a:gd name="T68" fmla="*/ 21 w 320"/>
                  <a:gd name="T69" fmla="*/ 218 h 310"/>
                  <a:gd name="T70" fmla="*/ 21 w 320"/>
                  <a:gd name="T71" fmla="*/ 91 h 310"/>
                  <a:gd name="T72" fmla="*/ 170 w 320"/>
                  <a:gd name="T73" fmla="*/ 283 h 310"/>
                  <a:gd name="T74" fmla="*/ 170 w 320"/>
                  <a:gd name="T75" fmla="*/ 146 h 310"/>
                  <a:gd name="T76" fmla="*/ 298 w 320"/>
                  <a:gd name="T77" fmla="*/ 91 h 310"/>
                  <a:gd name="T78" fmla="*/ 298 w 320"/>
                  <a:gd name="T79" fmla="*/ 228 h 310"/>
                  <a:gd name="T80" fmla="*/ 170 w 320"/>
                  <a:gd name="T81" fmla="*/ 283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20" h="310">
                    <a:moveTo>
                      <a:pt x="319" y="71"/>
                    </a:moveTo>
                    <a:cubicBezTo>
                      <a:pt x="319" y="71"/>
                      <a:pt x="319" y="71"/>
                      <a:pt x="318" y="70"/>
                    </a:cubicBezTo>
                    <a:cubicBezTo>
                      <a:pt x="318" y="69"/>
                      <a:pt x="318" y="69"/>
                      <a:pt x="317" y="68"/>
                    </a:cubicBezTo>
                    <a:cubicBezTo>
                      <a:pt x="317" y="68"/>
                      <a:pt x="316" y="67"/>
                      <a:pt x="316" y="67"/>
                    </a:cubicBezTo>
                    <a:cubicBezTo>
                      <a:pt x="315" y="66"/>
                      <a:pt x="314" y="66"/>
                      <a:pt x="313" y="65"/>
                    </a:cubicBezTo>
                    <a:cubicBezTo>
                      <a:pt x="313" y="65"/>
                      <a:pt x="313" y="65"/>
                      <a:pt x="313" y="65"/>
                    </a:cubicBezTo>
                    <a:cubicBezTo>
                      <a:pt x="313" y="65"/>
                      <a:pt x="313" y="65"/>
                      <a:pt x="313" y="65"/>
                    </a:cubicBezTo>
                    <a:cubicBezTo>
                      <a:pt x="164" y="1"/>
                      <a:pt x="164" y="1"/>
                      <a:pt x="164" y="1"/>
                    </a:cubicBezTo>
                    <a:cubicBezTo>
                      <a:pt x="161" y="0"/>
                      <a:pt x="158" y="0"/>
                      <a:pt x="155" y="1"/>
                    </a:cubicBezTo>
                    <a:cubicBezTo>
                      <a:pt x="6" y="65"/>
                      <a:pt x="6" y="65"/>
                      <a:pt x="6" y="65"/>
                    </a:cubicBezTo>
                    <a:cubicBezTo>
                      <a:pt x="2" y="67"/>
                      <a:pt x="0" y="71"/>
                      <a:pt x="0" y="75"/>
                    </a:cubicBezTo>
                    <a:cubicBezTo>
                      <a:pt x="0" y="224"/>
                      <a:pt x="0" y="224"/>
                      <a:pt x="0" y="224"/>
                    </a:cubicBezTo>
                    <a:cubicBezTo>
                      <a:pt x="0" y="228"/>
                      <a:pt x="2" y="232"/>
                      <a:pt x="6" y="234"/>
                    </a:cubicBezTo>
                    <a:cubicBezTo>
                      <a:pt x="155" y="309"/>
                      <a:pt x="155" y="309"/>
                      <a:pt x="155" y="309"/>
                    </a:cubicBezTo>
                    <a:cubicBezTo>
                      <a:pt x="155" y="309"/>
                      <a:pt x="155" y="309"/>
                      <a:pt x="155" y="309"/>
                    </a:cubicBezTo>
                    <a:cubicBezTo>
                      <a:pt x="157" y="309"/>
                      <a:pt x="158" y="310"/>
                      <a:pt x="160" y="310"/>
                    </a:cubicBezTo>
                    <a:cubicBezTo>
                      <a:pt x="160" y="310"/>
                      <a:pt x="160" y="310"/>
                      <a:pt x="160" y="310"/>
                    </a:cubicBezTo>
                    <a:cubicBezTo>
                      <a:pt x="160" y="310"/>
                      <a:pt x="160" y="310"/>
                      <a:pt x="160" y="310"/>
                    </a:cubicBezTo>
                    <a:cubicBezTo>
                      <a:pt x="160" y="310"/>
                      <a:pt x="160" y="310"/>
                      <a:pt x="160" y="310"/>
                    </a:cubicBezTo>
                    <a:cubicBezTo>
                      <a:pt x="160" y="310"/>
                      <a:pt x="160" y="310"/>
                      <a:pt x="160" y="310"/>
                    </a:cubicBezTo>
                    <a:cubicBezTo>
                      <a:pt x="161" y="310"/>
                      <a:pt x="162" y="309"/>
                      <a:pt x="163" y="309"/>
                    </a:cubicBezTo>
                    <a:cubicBezTo>
                      <a:pt x="164" y="309"/>
                      <a:pt x="164" y="309"/>
                      <a:pt x="164" y="309"/>
                    </a:cubicBezTo>
                    <a:cubicBezTo>
                      <a:pt x="313" y="245"/>
                      <a:pt x="313" y="245"/>
                      <a:pt x="313" y="245"/>
                    </a:cubicBezTo>
                    <a:cubicBezTo>
                      <a:pt x="317" y="243"/>
                      <a:pt x="320" y="239"/>
                      <a:pt x="320" y="235"/>
                    </a:cubicBezTo>
                    <a:cubicBezTo>
                      <a:pt x="320" y="75"/>
                      <a:pt x="320" y="75"/>
                      <a:pt x="320" y="75"/>
                    </a:cubicBezTo>
                    <a:cubicBezTo>
                      <a:pt x="320" y="74"/>
                      <a:pt x="319" y="72"/>
                      <a:pt x="319" y="71"/>
                    </a:cubicBezTo>
                    <a:close/>
                    <a:moveTo>
                      <a:pt x="160" y="23"/>
                    </a:moveTo>
                    <a:cubicBezTo>
                      <a:pt x="282" y="75"/>
                      <a:pt x="282" y="75"/>
                      <a:pt x="282" y="75"/>
                    </a:cubicBezTo>
                    <a:cubicBezTo>
                      <a:pt x="160" y="127"/>
                      <a:pt x="160" y="127"/>
                      <a:pt x="160" y="127"/>
                    </a:cubicBezTo>
                    <a:cubicBezTo>
                      <a:pt x="37" y="75"/>
                      <a:pt x="37" y="75"/>
                      <a:pt x="37" y="75"/>
                    </a:cubicBezTo>
                    <a:lnTo>
                      <a:pt x="160" y="23"/>
                    </a:lnTo>
                    <a:close/>
                    <a:moveTo>
                      <a:pt x="21" y="91"/>
                    </a:moveTo>
                    <a:cubicBezTo>
                      <a:pt x="149" y="146"/>
                      <a:pt x="149" y="146"/>
                      <a:pt x="149" y="146"/>
                    </a:cubicBezTo>
                    <a:cubicBezTo>
                      <a:pt x="149" y="282"/>
                      <a:pt x="149" y="282"/>
                      <a:pt x="149" y="282"/>
                    </a:cubicBezTo>
                    <a:cubicBezTo>
                      <a:pt x="21" y="218"/>
                      <a:pt x="21" y="218"/>
                      <a:pt x="21" y="218"/>
                    </a:cubicBezTo>
                    <a:lnTo>
                      <a:pt x="21" y="91"/>
                    </a:lnTo>
                    <a:close/>
                    <a:moveTo>
                      <a:pt x="170" y="283"/>
                    </a:moveTo>
                    <a:cubicBezTo>
                      <a:pt x="170" y="146"/>
                      <a:pt x="170" y="146"/>
                      <a:pt x="170" y="146"/>
                    </a:cubicBezTo>
                    <a:cubicBezTo>
                      <a:pt x="298" y="91"/>
                      <a:pt x="298" y="91"/>
                      <a:pt x="298" y="91"/>
                    </a:cubicBezTo>
                    <a:cubicBezTo>
                      <a:pt x="298" y="228"/>
                      <a:pt x="298" y="228"/>
                      <a:pt x="298" y="228"/>
                    </a:cubicBezTo>
                    <a:lnTo>
                      <a:pt x="170" y="28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Open Sans"/>
                  <a:ea typeface="+mn-ea"/>
                  <a:cs typeface="+mn-cs"/>
                </a:endParaRPr>
              </a:p>
            </p:txBody>
          </p:sp>
          <p:sp>
            <p:nvSpPr>
              <p:cNvPr id="596" name="Freeform 29"/>
              <p:cNvSpPr>
                <a:spLocks noEditPoints="1"/>
              </p:cNvSpPr>
              <p:nvPr/>
            </p:nvSpPr>
            <p:spPr bwMode="auto">
              <a:xfrm>
                <a:off x="6268711" y="3276136"/>
                <a:ext cx="177809" cy="172252"/>
              </a:xfrm>
              <a:custGeom>
                <a:avLst/>
                <a:gdLst>
                  <a:gd name="T0" fmla="*/ 319 w 320"/>
                  <a:gd name="T1" fmla="*/ 71 h 310"/>
                  <a:gd name="T2" fmla="*/ 318 w 320"/>
                  <a:gd name="T3" fmla="*/ 70 h 310"/>
                  <a:gd name="T4" fmla="*/ 317 w 320"/>
                  <a:gd name="T5" fmla="*/ 68 h 310"/>
                  <a:gd name="T6" fmla="*/ 316 w 320"/>
                  <a:gd name="T7" fmla="*/ 67 h 310"/>
                  <a:gd name="T8" fmla="*/ 313 w 320"/>
                  <a:gd name="T9" fmla="*/ 65 h 310"/>
                  <a:gd name="T10" fmla="*/ 313 w 320"/>
                  <a:gd name="T11" fmla="*/ 65 h 310"/>
                  <a:gd name="T12" fmla="*/ 313 w 320"/>
                  <a:gd name="T13" fmla="*/ 65 h 310"/>
                  <a:gd name="T14" fmla="*/ 164 w 320"/>
                  <a:gd name="T15" fmla="*/ 1 h 310"/>
                  <a:gd name="T16" fmla="*/ 155 w 320"/>
                  <a:gd name="T17" fmla="*/ 1 h 310"/>
                  <a:gd name="T18" fmla="*/ 6 w 320"/>
                  <a:gd name="T19" fmla="*/ 65 h 310"/>
                  <a:gd name="T20" fmla="*/ 0 w 320"/>
                  <a:gd name="T21" fmla="*/ 75 h 310"/>
                  <a:gd name="T22" fmla="*/ 0 w 320"/>
                  <a:gd name="T23" fmla="*/ 224 h 310"/>
                  <a:gd name="T24" fmla="*/ 6 w 320"/>
                  <a:gd name="T25" fmla="*/ 234 h 310"/>
                  <a:gd name="T26" fmla="*/ 155 w 320"/>
                  <a:gd name="T27" fmla="*/ 309 h 310"/>
                  <a:gd name="T28" fmla="*/ 155 w 320"/>
                  <a:gd name="T29" fmla="*/ 309 h 310"/>
                  <a:gd name="T30" fmla="*/ 160 w 320"/>
                  <a:gd name="T31" fmla="*/ 310 h 310"/>
                  <a:gd name="T32" fmla="*/ 160 w 320"/>
                  <a:gd name="T33" fmla="*/ 310 h 310"/>
                  <a:gd name="T34" fmla="*/ 160 w 320"/>
                  <a:gd name="T35" fmla="*/ 310 h 310"/>
                  <a:gd name="T36" fmla="*/ 160 w 320"/>
                  <a:gd name="T37" fmla="*/ 310 h 310"/>
                  <a:gd name="T38" fmla="*/ 160 w 320"/>
                  <a:gd name="T39" fmla="*/ 310 h 310"/>
                  <a:gd name="T40" fmla="*/ 163 w 320"/>
                  <a:gd name="T41" fmla="*/ 309 h 310"/>
                  <a:gd name="T42" fmla="*/ 164 w 320"/>
                  <a:gd name="T43" fmla="*/ 309 h 310"/>
                  <a:gd name="T44" fmla="*/ 313 w 320"/>
                  <a:gd name="T45" fmla="*/ 245 h 310"/>
                  <a:gd name="T46" fmla="*/ 320 w 320"/>
                  <a:gd name="T47" fmla="*/ 235 h 310"/>
                  <a:gd name="T48" fmla="*/ 320 w 320"/>
                  <a:gd name="T49" fmla="*/ 75 h 310"/>
                  <a:gd name="T50" fmla="*/ 319 w 320"/>
                  <a:gd name="T51" fmla="*/ 71 h 310"/>
                  <a:gd name="T52" fmla="*/ 160 w 320"/>
                  <a:gd name="T53" fmla="*/ 23 h 310"/>
                  <a:gd name="T54" fmla="*/ 282 w 320"/>
                  <a:gd name="T55" fmla="*/ 75 h 310"/>
                  <a:gd name="T56" fmla="*/ 160 w 320"/>
                  <a:gd name="T57" fmla="*/ 127 h 310"/>
                  <a:gd name="T58" fmla="*/ 37 w 320"/>
                  <a:gd name="T59" fmla="*/ 75 h 310"/>
                  <a:gd name="T60" fmla="*/ 160 w 320"/>
                  <a:gd name="T61" fmla="*/ 23 h 310"/>
                  <a:gd name="T62" fmla="*/ 21 w 320"/>
                  <a:gd name="T63" fmla="*/ 91 h 310"/>
                  <a:gd name="T64" fmla="*/ 149 w 320"/>
                  <a:gd name="T65" fmla="*/ 146 h 310"/>
                  <a:gd name="T66" fmla="*/ 149 w 320"/>
                  <a:gd name="T67" fmla="*/ 282 h 310"/>
                  <a:gd name="T68" fmla="*/ 21 w 320"/>
                  <a:gd name="T69" fmla="*/ 218 h 310"/>
                  <a:gd name="T70" fmla="*/ 21 w 320"/>
                  <a:gd name="T71" fmla="*/ 91 h 310"/>
                  <a:gd name="T72" fmla="*/ 170 w 320"/>
                  <a:gd name="T73" fmla="*/ 283 h 310"/>
                  <a:gd name="T74" fmla="*/ 170 w 320"/>
                  <a:gd name="T75" fmla="*/ 146 h 310"/>
                  <a:gd name="T76" fmla="*/ 298 w 320"/>
                  <a:gd name="T77" fmla="*/ 91 h 310"/>
                  <a:gd name="T78" fmla="*/ 298 w 320"/>
                  <a:gd name="T79" fmla="*/ 228 h 310"/>
                  <a:gd name="T80" fmla="*/ 170 w 320"/>
                  <a:gd name="T81" fmla="*/ 283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20" h="310">
                    <a:moveTo>
                      <a:pt x="319" y="71"/>
                    </a:moveTo>
                    <a:cubicBezTo>
                      <a:pt x="319" y="71"/>
                      <a:pt x="319" y="71"/>
                      <a:pt x="318" y="70"/>
                    </a:cubicBezTo>
                    <a:cubicBezTo>
                      <a:pt x="318" y="69"/>
                      <a:pt x="318" y="69"/>
                      <a:pt x="317" y="68"/>
                    </a:cubicBezTo>
                    <a:cubicBezTo>
                      <a:pt x="317" y="68"/>
                      <a:pt x="316" y="67"/>
                      <a:pt x="316" y="67"/>
                    </a:cubicBezTo>
                    <a:cubicBezTo>
                      <a:pt x="315" y="66"/>
                      <a:pt x="314" y="66"/>
                      <a:pt x="313" y="65"/>
                    </a:cubicBezTo>
                    <a:cubicBezTo>
                      <a:pt x="313" y="65"/>
                      <a:pt x="313" y="65"/>
                      <a:pt x="313" y="65"/>
                    </a:cubicBezTo>
                    <a:cubicBezTo>
                      <a:pt x="313" y="65"/>
                      <a:pt x="313" y="65"/>
                      <a:pt x="313" y="65"/>
                    </a:cubicBezTo>
                    <a:cubicBezTo>
                      <a:pt x="164" y="1"/>
                      <a:pt x="164" y="1"/>
                      <a:pt x="164" y="1"/>
                    </a:cubicBezTo>
                    <a:cubicBezTo>
                      <a:pt x="161" y="0"/>
                      <a:pt x="158" y="0"/>
                      <a:pt x="155" y="1"/>
                    </a:cubicBezTo>
                    <a:cubicBezTo>
                      <a:pt x="6" y="65"/>
                      <a:pt x="6" y="65"/>
                      <a:pt x="6" y="65"/>
                    </a:cubicBezTo>
                    <a:cubicBezTo>
                      <a:pt x="2" y="67"/>
                      <a:pt x="0" y="71"/>
                      <a:pt x="0" y="75"/>
                    </a:cubicBezTo>
                    <a:cubicBezTo>
                      <a:pt x="0" y="224"/>
                      <a:pt x="0" y="224"/>
                      <a:pt x="0" y="224"/>
                    </a:cubicBezTo>
                    <a:cubicBezTo>
                      <a:pt x="0" y="228"/>
                      <a:pt x="2" y="232"/>
                      <a:pt x="6" y="234"/>
                    </a:cubicBezTo>
                    <a:cubicBezTo>
                      <a:pt x="155" y="309"/>
                      <a:pt x="155" y="309"/>
                      <a:pt x="155" y="309"/>
                    </a:cubicBezTo>
                    <a:cubicBezTo>
                      <a:pt x="155" y="309"/>
                      <a:pt x="155" y="309"/>
                      <a:pt x="155" y="309"/>
                    </a:cubicBezTo>
                    <a:cubicBezTo>
                      <a:pt x="157" y="309"/>
                      <a:pt x="158" y="310"/>
                      <a:pt x="160" y="310"/>
                    </a:cubicBezTo>
                    <a:cubicBezTo>
                      <a:pt x="160" y="310"/>
                      <a:pt x="160" y="310"/>
                      <a:pt x="160" y="310"/>
                    </a:cubicBezTo>
                    <a:cubicBezTo>
                      <a:pt x="160" y="310"/>
                      <a:pt x="160" y="310"/>
                      <a:pt x="160" y="310"/>
                    </a:cubicBezTo>
                    <a:cubicBezTo>
                      <a:pt x="160" y="310"/>
                      <a:pt x="160" y="310"/>
                      <a:pt x="160" y="310"/>
                    </a:cubicBezTo>
                    <a:cubicBezTo>
                      <a:pt x="160" y="310"/>
                      <a:pt x="160" y="310"/>
                      <a:pt x="160" y="310"/>
                    </a:cubicBezTo>
                    <a:cubicBezTo>
                      <a:pt x="161" y="310"/>
                      <a:pt x="162" y="309"/>
                      <a:pt x="163" y="309"/>
                    </a:cubicBezTo>
                    <a:cubicBezTo>
                      <a:pt x="164" y="309"/>
                      <a:pt x="164" y="309"/>
                      <a:pt x="164" y="309"/>
                    </a:cubicBezTo>
                    <a:cubicBezTo>
                      <a:pt x="313" y="245"/>
                      <a:pt x="313" y="245"/>
                      <a:pt x="313" y="245"/>
                    </a:cubicBezTo>
                    <a:cubicBezTo>
                      <a:pt x="317" y="243"/>
                      <a:pt x="320" y="239"/>
                      <a:pt x="320" y="235"/>
                    </a:cubicBezTo>
                    <a:cubicBezTo>
                      <a:pt x="320" y="75"/>
                      <a:pt x="320" y="75"/>
                      <a:pt x="320" y="75"/>
                    </a:cubicBezTo>
                    <a:cubicBezTo>
                      <a:pt x="320" y="74"/>
                      <a:pt x="319" y="72"/>
                      <a:pt x="319" y="71"/>
                    </a:cubicBezTo>
                    <a:close/>
                    <a:moveTo>
                      <a:pt x="160" y="23"/>
                    </a:moveTo>
                    <a:cubicBezTo>
                      <a:pt x="282" y="75"/>
                      <a:pt x="282" y="75"/>
                      <a:pt x="282" y="75"/>
                    </a:cubicBezTo>
                    <a:cubicBezTo>
                      <a:pt x="160" y="127"/>
                      <a:pt x="160" y="127"/>
                      <a:pt x="160" y="127"/>
                    </a:cubicBezTo>
                    <a:cubicBezTo>
                      <a:pt x="37" y="75"/>
                      <a:pt x="37" y="75"/>
                      <a:pt x="37" y="75"/>
                    </a:cubicBezTo>
                    <a:lnTo>
                      <a:pt x="160" y="23"/>
                    </a:lnTo>
                    <a:close/>
                    <a:moveTo>
                      <a:pt x="21" y="91"/>
                    </a:moveTo>
                    <a:cubicBezTo>
                      <a:pt x="149" y="146"/>
                      <a:pt x="149" y="146"/>
                      <a:pt x="149" y="146"/>
                    </a:cubicBezTo>
                    <a:cubicBezTo>
                      <a:pt x="149" y="282"/>
                      <a:pt x="149" y="282"/>
                      <a:pt x="149" y="282"/>
                    </a:cubicBezTo>
                    <a:cubicBezTo>
                      <a:pt x="21" y="218"/>
                      <a:pt x="21" y="218"/>
                      <a:pt x="21" y="218"/>
                    </a:cubicBezTo>
                    <a:lnTo>
                      <a:pt x="21" y="91"/>
                    </a:lnTo>
                    <a:close/>
                    <a:moveTo>
                      <a:pt x="170" y="283"/>
                    </a:moveTo>
                    <a:cubicBezTo>
                      <a:pt x="170" y="146"/>
                      <a:pt x="170" y="146"/>
                      <a:pt x="170" y="146"/>
                    </a:cubicBezTo>
                    <a:cubicBezTo>
                      <a:pt x="298" y="91"/>
                      <a:pt x="298" y="91"/>
                      <a:pt x="298" y="91"/>
                    </a:cubicBezTo>
                    <a:cubicBezTo>
                      <a:pt x="298" y="228"/>
                      <a:pt x="298" y="228"/>
                      <a:pt x="298" y="228"/>
                    </a:cubicBezTo>
                    <a:lnTo>
                      <a:pt x="170" y="28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Open Sans"/>
                  <a:ea typeface="+mn-ea"/>
                  <a:cs typeface="+mn-cs"/>
                </a:endParaRPr>
              </a:p>
            </p:txBody>
          </p:sp>
          <p:sp>
            <p:nvSpPr>
              <p:cNvPr id="597" name="Freeform 29"/>
              <p:cNvSpPr>
                <a:spLocks noEditPoints="1"/>
              </p:cNvSpPr>
              <p:nvPr/>
            </p:nvSpPr>
            <p:spPr bwMode="auto">
              <a:xfrm>
                <a:off x="6268711" y="3475229"/>
                <a:ext cx="177809" cy="172252"/>
              </a:xfrm>
              <a:custGeom>
                <a:avLst/>
                <a:gdLst>
                  <a:gd name="T0" fmla="*/ 319 w 320"/>
                  <a:gd name="T1" fmla="*/ 71 h 310"/>
                  <a:gd name="T2" fmla="*/ 318 w 320"/>
                  <a:gd name="T3" fmla="*/ 70 h 310"/>
                  <a:gd name="T4" fmla="*/ 317 w 320"/>
                  <a:gd name="T5" fmla="*/ 68 h 310"/>
                  <a:gd name="T6" fmla="*/ 316 w 320"/>
                  <a:gd name="T7" fmla="*/ 67 h 310"/>
                  <a:gd name="T8" fmla="*/ 313 w 320"/>
                  <a:gd name="T9" fmla="*/ 65 h 310"/>
                  <a:gd name="T10" fmla="*/ 313 w 320"/>
                  <a:gd name="T11" fmla="*/ 65 h 310"/>
                  <a:gd name="T12" fmla="*/ 313 w 320"/>
                  <a:gd name="T13" fmla="*/ 65 h 310"/>
                  <a:gd name="T14" fmla="*/ 164 w 320"/>
                  <a:gd name="T15" fmla="*/ 1 h 310"/>
                  <a:gd name="T16" fmla="*/ 155 w 320"/>
                  <a:gd name="T17" fmla="*/ 1 h 310"/>
                  <a:gd name="T18" fmla="*/ 6 w 320"/>
                  <a:gd name="T19" fmla="*/ 65 h 310"/>
                  <a:gd name="T20" fmla="*/ 0 w 320"/>
                  <a:gd name="T21" fmla="*/ 75 h 310"/>
                  <a:gd name="T22" fmla="*/ 0 w 320"/>
                  <a:gd name="T23" fmla="*/ 224 h 310"/>
                  <a:gd name="T24" fmla="*/ 6 w 320"/>
                  <a:gd name="T25" fmla="*/ 234 h 310"/>
                  <a:gd name="T26" fmla="*/ 155 w 320"/>
                  <a:gd name="T27" fmla="*/ 309 h 310"/>
                  <a:gd name="T28" fmla="*/ 155 w 320"/>
                  <a:gd name="T29" fmla="*/ 309 h 310"/>
                  <a:gd name="T30" fmla="*/ 160 w 320"/>
                  <a:gd name="T31" fmla="*/ 310 h 310"/>
                  <a:gd name="T32" fmla="*/ 160 w 320"/>
                  <a:gd name="T33" fmla="*/ 310 h 310"/>
                  <a:gd name="T34" fmla="*/ 160 w 320"/>
                  <a:gd name="T35" fmla="*/ 310 h 310"/>
                  <a:gd name="T36" fmla="*/ 160 w 320"/>
                  <a:gd name="T37" fmla="*/ 310 h 310"/>
                  <a:gd name="T38" fmla="*/ 160 w 320"/>
                  <a:gd name="T39" fmla="*/ 310 h 310"/>
                  <a:gd name="T40" fmla="*/ 163 w 320"/>
                  <a:gd name="T41" fmla="*/ 309 h 310"/>
                  <a:gd name="T42" fmla="*/ 164 w 320"/>
                  <a:gd name="T43" fmla="*/ 309 h 310"/>
                  <a:gd name="T44" fmla="*/ 313 w 320"/>
                  <a:gd name="T45" fmla="*/ 245 h 310"/>
                  <a:gd name="T46" fmla="*/ 320 w 320"/>
                  <a:gd name="T47" fmla="*/ 235 h 310"/>
                  <a:gd name="T48" fmla="*/ 320 w 320"/>
                  <a:gd name="T49" fmla="*/ 75 h 310"/>
                  <a:gd name="T50" fmla="*/ 319 w 320"/>
                  <a:gd name="T51" fmla="*/ 71 h 310"/>
                  <a:gd name="T52" fmla="*/ 160 w 320"/>
                  <a:gd name="T53" fmla="*/ 23 h 310"/>
                  <a:gd name="T54" fmla="*/ 282 w 320"/>
                  <a:gd name="T55" fmla="*/ 75 h 310"/>
                  <a:gd name="T56" fmla="*/ 160 w 320"/>
                  <a:gd name="T57" fmla="*/ 127 h 310"/>
                  <a:gd name="T58" fmla="*/ 37 w 320"/>
                  <a:gd name="T59" fmla="*/ 75 h 310"/>
                  <a:gd name="T60" fmla="*/ 160 w 320"/>
                  <a:gd name="T61" fmla="*/ 23 h 310"/>
                  <a:gd name="T62" fmla="*/ 21 w 320"/>
                  <a:gd name="T63" fmla="*/ 91 h 310"/>
                  <a:gd name="T64" fmla="*/ 149 w 320"/>
                  <a:gd name="T65" fmla="*/ 146 h 310"/>
                  <a:gd name="T66" fmla="*/ 149 w 320"/>
                  <a:gd name="T67" fmla="*/ 282 h 310"/>
                  <a:gd name="T68" fmla="*/ 21 w 320"/>
                  <a:gd name="T69" fmla="*/ 218 h 310"/>
                  <a:gd name="T70" fmla="*/ 21 w 320"/>
                  <a:gd name="T71" fmla="*/ 91 h 310"/>
                  <a:gd name="T72" fmla="*/ 170 w 320"/>
                  <a:gd name="T73" fmla="*/ 283 h 310"/>
                  <a:gd name="T74" fmla="*/ 170 w 320"/>
                  <a:gd name="T75" fmla="*/ 146 h 310"/>
                  <a:gd name="T76" fmla="*/ 298 w 320"/>
                  <a:gd name="T77" fmla="*/ 91 h 310"/>
                  <a:gd name="T78" fmla="*/ 298 w 320"/>
                  <a:gd name="T79" fmla="*/ 228 h 310"/>
                  <a:gd name="T80" fmla="*/ 170 w 320"/>
                  <a:gd name="T81" fmla="*/ 283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20" h="310">
                    <a:moveTo>
                      <a:pt x="319" y="71"/>
                    </a:moveTo>
                    <a:cubicBezTo>
                      <a:pt x="319" y="71"/>
                      <a:pt x="319" y="71"/>
                      <a:pt x="318" y="70"/>
                    </a:cubicBezTo>
                    <a:cubicBezTo>
                      <a:pt x="318" y="69"/>
                      <a:pt x="318" y="69"/>
                      <a:pt x="317" y="68"/>
                    </a:cubicBezTo>
                    <a:cubicBezTo>
                      <a:pt x="317" y="68"/>
                      <a:pt x="316" y="67"/>
                      <a:pt x="316" y="67"/>
                    </a:cubicBezTo>
                    <a:cubicBezTo>
                      <a:pt x="315" y="66"/>
                      <a:pt x="314" y="66"/>
                      <a:pt x="313" y="65"/>
                    </a:cubicBezTo>
                    <a:cubicBezTo>
                      <a:pt x="313" y="65"/>
                      <a:pt x="313" y="65"/>
                      <a:pt x="313" y="65"/>
                    </a:cubicBezTo>
                    <a:cubicBezTo>
                      <a:pt x="313" y="65"/>
                      <a:pt x="313" y="65"/>
                      <a:pt x="313" y="65"/>
                    </a:cubicBezTo>
                    <a:cubicBezTo>
                      <a:pt x="164" y="1"/>
                      <a:pt x="164" y="1"/>
                      <a:pt x="164" y="1"/>
                    </a:cubicBezTo>
                    <a:cubicBezTo>
                      <a:pt x="161" y="0"/>
                      <a:pt x="158" y="0"/>
                      <a:pt x="155" y="1"/>
                    </a:cubicBezTo>
                    <a:cubicBezTo>
                      <a:pt x="6" y="65"/>
                      <a:pt x="6" y="65"/>
                      <a:pt x="6" y="65"/>
                    </a:cubicBezTo>
                    <a:cubicBezTo>
                      <a:pt x="2" y="67"/>
                      <a:pt x="0" y="71"/>
                      <a:pt x="0" y="75"/>
                    </a:cubicBezTo>
                    <a:cubicBezTo>
                      <a:pt x="0" y="224"/>
                      <a:pt x="0" y="224"/>
                      <a:pt x="0" y="224"/>
                    </a:cubicBezTo>
                    <a:cubicBezTo>
                      <a:pt x="0" y="228"/>
                      <a:pt x="2" y="232"/>
                      <a:pt x="6" y="234"/>
                    </a:cubicBezTo>
                    <a:cubicBezTo>
                      <a:pt x="155" y="309"/>
                      <a:pt x="155" y="309"/>
                      <a:pt x="155" y="309"/>
                    </a:cubicBezTo>
                    <a:cubicBezTo>
                      <a:pt x="155" y="309"/>
                      <a:pt x="155" y="309"/>
                      <a:pt x="155" y="309"/>
                    </a:cubicBezTo>
                    <a:cubicBezTo>
                      <a:pt x="157" y="309"/>
                      <a:pt x="158" y="310"/>
                      <a:pt x="160" y="310"/>
                    </a:cubicBezTo>
                    <a:cubicBezTo>
                      <a:pt x="160" y="310"/>
                      <a:pt x="160" y="310"/>
                      <a:pt x="160" y="310"/>
                    </a:cubicBezTo>
                    <a:cubicBezTo>
                      <a:pt x="160" y="310"/>
                      <a:pt x="160" y="310"/>
                      <a:pt x="160" y="310"/>
                    </a:cubicBezTo>
                    <a:cubicBezTo>
                      <a:pt x="160" y="310"/>
                      <a:pt x="160" y="310"/>
                      <a:pt x="160" y="310"/>
                    </a:cubicBezTo>
                    <a:cubicBezTo>
                      <a:pt x="160" y="310"/>
                      <a:pt x="160" y="310"/>
                      <a:pt x="160" y="310"/>
                    </a:cubicBezTo>
                    <a:cubicBezTo>
                      <a:pt x="161" y="310"/>
                      <a:pt x="162" y="309"/>
                      <a:pt x="163" y="309"/>
                    </a:cubicBezTo>
                    <a:cubicBezTo>
                      <a:pt x="164" y="309"/>
                      <a:pt x="164" y="309"/>
                      <a:pt x="164" y="309"/>
                    </a:cubicBezTo>
                    <a:cubicBezTo>
                      <a:pt x="313" y="245"/>
                      <a:pt x="313" y="245"/>
                      <a:pt x="313" y="245"/>
                    </a:cubicBezTo>
                    <a:cubicBezTo>
                      <a:pt x="317" y="243"/>
                      <a:pt x="320" y="239"/>
                      <a:pt x="320" y="235"/>
                    </a:cubicBezTo>
                    <a:cubicBezTo>
                      <a:pt x="320" y="75"/>
                      <a:pt x="320" y="75"/>
                      <a:pt x="320" y="75"/>
                    </a:cubicBezTo>
                    <a:cubicBezTo>
                      <a:pt x="320" y="74"/>
                      <a:pt x="319" y="72"/>
                      <a:pt x="319" y="71"/>
                    </a:cubicBezTo>
                    <a:close/>
                    <a:moveTo>
                      <a:pt x="160" y="23"/>
                    </a:moveTo>
                    <a:cubicBezTo>
                      <a:pt x="282" y="75"/>
                      <a:pt x="282" y="75"/>
                      <a:pt x="282" y="75"/>
                    </a:cubicBezTo>
                    <a:cubicBezTo>
                      <a:pt x="160" y="127"/>
                      <a:pt x="160" y="127"/>
                      <a:pt x="160" y="127"/>
                    </a:cubicBezTo>
                    <a:cubicBezTo>
                      <a:pt x="37" y="75"/>
                      <a:pt x="37" y="75"/>
                      <a:pt x="37" y="75"/>
                    </a:cubicBezTo>
                    <a:lnTo>
                      <a:pt x="160" y="23"/>
                    </a:lnTo>
                    <a:close/>
                    <a:moveTo>
                      <a:pt x="21" y="91"/>
                    </a:moveTo>
                    <a:cubicBezTo>
                      <a:pt x="149" y="146"/>
                      <a:pt x="149" y="146"/>
                      <a:pt x="149" y="146"/>
                    </a:cubicBezTo>
                    <a:cubicBezTo>
                      <a:pt x="149" y="282"/>
                      <a:pt x="149" y="282"/>
                      <a:pt x="149" y="282"/>
                    </a:cubicBezTo>
                    <a:cubicBezTo>
                      <a:pt x="21" y="218"/>
                      <a:pt x="21" y="218"/>
                      <a:pt x="21" y="218"/>
                    </a:cubicBezTo>
                    <a:lnTo>
                      <a:pt x="21" y="91"/>
                    </a:lnTo>
                    <a:close/>
                    <a:moveTo>
                      <a:pt x="170" y="283"/>
                    </a:moveTo>
                    <a:cubicBezTo>
                      <a:pt x="170" y="146"/>
                      <a:pt x="170" y="146"/>
                      <a:pt x="170" y="146"/>
                    </a:cubicBezTo>
                    <a:cubicBezTo>
                      <a:pt x="298" y="91"/>
                      <a:pt x="298" y="91"/>
                      <a:pt x="298" y="91"/>
                    </a:cubicBezTo>
                    <a:cubicBezTo>
                      <a:pt x="298" y="228"/>
                      <a:pt x="298" y="228"/>
                      <a:pt x="298" y="228"/>
                    </a:cubicBezTo>
                    <a:lnTo>
                      <a:pt x="170" y="28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Open Sans"/>
                  <a:ea typeface="+mn-ea"/>
                  <a:cs typeface="+mn-cs"/>
                </a:endParaRPr>
              </a:p>
            </p:txBody>
          </p:sp>
          <p:sp>
            <p:nvSpPr>
              <p:cNvPr id="598" name="Freeform 29"/>
              <p:cNvSpPr>
                <a:spLocks noEditPoints="1"/>
              </p:cNvSpPr>
              <p:nvPr/>
            </p:nvSpPr>
            <p:spPr bwMode="auto">
              <a:xfrm>
                <a:off x="6268711" y="3674322"/>
                <a:ext cx="177809" cy="172252"/>
              </a:xfrm>
              <a:custGeom>
                <a:avLst/>
                <a:gdLst>
                  <a:gd name="T0" fmla="*/ 319 w 320"/>
                  <a:gd name="T1" fmla="*/ 71 h 310"/>
                  <a:gd name="T2" fmla="*/ 318 w 320"/>
                  <a:gd name="T3" fmla="*/ 70 h 310"/>
                  <a:gd name="T4" fmla="*/ 317 w 320"/>
                  <a:gd name="T5" fmla="*/ 68 h 310"/>
                  <a:gd name="T6" fmla="*/ 316 w 320"/>
                  <a:gd name="T7" fmla="*/ 67 h 310"/>
                  <a:gd name="T8" fmla="*/ 313 w 320"/>
                  <a:gd name="T9" fmla="*/ 65 h 310"/>
                  <a:gd name="T10" fmla="*/ 313 w 320"/>
                  <a:gd name="T11" fmla="*/ 65 h 310"/>
                  <a:gd name="T12" fmla="*/ 313 w 320"/>
                  <a:gd name="T13" fmla="*/ 65 h 310"/>
                  <a:gd name="T14" fmla="*/ 164 w 320"/>
                  <a:gd name="T15" fmla="*/ 1 h 310"/>
                  <a:gd name="T16" fmla="*/ 155 w 320"/>
                  <a:gd name="T17" fmla="*/ 1 h 310"/>
                  <a:gd name="T18" fmla="*/ 6 w 320"/>
                  <a:gd name="T19" fmla="*/ 65 h 310"/>
                  <a:gd name="T20" fmla="*/ 0 w 320"/>
                  <a:gd name="T21" fmla="*/ 75 h 310"/>
                  <a:gd name="T22" fmla="*/ 0 w 320"/>
                  <a:gd name="T23" fmla="*/ 224 h 310"/>
                  <a:gd name="T24" fmla="*/ 6 w 320"/>
                  <a:gd name="T25" fmla="*/ 234 h 310"/>
                  <a:gd name="T26" fmla="*/ 155 w 320"/>
                  <a:gd name="T27" fmla="*/ 309 h 310"/>
                  <a:gd name="T28" fmla="*/ 155 w 320"/>
                  <a:gd name="T29" fmla="*/ 309 h 310"/>
                  <a:gd name="T30" fmla="*/ 160 w 320"/>
                  <a:gd name="T31" fmla="*/ 310 h 310"/>
                  <a:gd name="T32" fmla="*/ 160 w 320"/>
                  <a:gd name="T33" fmla="*/ 310 h 310"/>
                  <a:gd name="T34" fmla="*/ 160 w 320"/>
                  <a:gd name="T35" fmla="*/ 310 h 310"/>
                  <a:gd name="T36" fmla="*/ 160 w 320"/>
                  <a:gd name="T37" fmla="*/ 310 h 310"/>
                  <a:gd name="T38" fmla="*/ 160 w 320"/>
                  <a:gd name="T39" fmla="*/ 310 h 310"/>
                  <a:gd name="T40" fmla="*/ 163 w 320"/>
                  <a:gd name="T41" fmla="*/ 309 h 310"/>
                  <a:gd name="T42" fmla="*/ 164 w 320"/>
                  <a:gd name="T43" fmla="*/ 309 h 310"/>
                  <a:gd name="T44" fmla="*/ 313 w 320"/>
                  <a:gd name="T45" fmla="*/ 245 h 310"/>
                  <a:gd name="T46" fmla="*/ 320 w 320"/>
                  <a:gd name="T47" fmla="*/ 235 h 310"/>
                  <a:gd name="T48" fmla="*/ 320 w 320"/>
                  <a:gd name="T49" fmla="*/ 75 h 310"/>
                  <a:gd name="T50" fmla="*/ 319 w 320"/>
                  <a:gd name="T51" fmla="*/ 71 h 310"/>
                  <a:gd name="T52" fmla="*/ 160 w 320"/>
                  <a:gd name="T53" fmla="*/ 23 h 310"/>
                  <a:gd name="T54" fmla="*/ 282 w 320"/>
                  <a:gd name="T55" fmla="*/ 75 h 310"/>
                  <a:gd name="T56" fmla="*/ 160 w 320"/>
                  <a:gd name="T57" fmla="*/ 127 h 310"/>
                  <a:gd name="T58" fmla="*/ 37 w 320"/>
                  <a:gd name="T59" fmla="*/ 75 h 310"/>
                  <a:gd name="T60" fmla="*/ 160 w 320"/>
                  <a:gd name="T61" fmla="*/ 23 h 310"/>
                  <a:gd name="T62" fmla="*/ 21 w 320"/>
                  <a:gd name="T63" fmla="*/ 91 h 310"/>
                  <a:gd name="T64" fmla="*/ 149 w 320"/>
                  <a:gd name="T65" fmla="*/ 146 h 310"/>
                  <a:gd name="T66" fmla="*/ 149 w 320"/>
                  <a:gd name="T67" fmla="*/ 282 h 310"/>
                  <a:gd name="T68" fmla="*/ 21 w 320"/>
                  <a:gd name="T69" fmla="*/ 218 h 310"/>
                  <a:gd name="T70" fmla="*/ 21 w 320"/>
                  <a:gd name="T71" fmla="*/ 91 h 310"/>
                  <a:gd name="T72" fmla="*/ 170 w 320"/>
                  <a:gd name="T73" fmla="*/ 283 h 310"/>
                  <a:gd name="T74" fmla="*/ 170 w 320"/>
                  <a:gd name="T75" fmla="*/ 146 h 310"/>
                  <a:gd name="T76" fmla="*/ 298 w 320"/>
                  <a:gd name="T77" fmla="*/ 91 h 310"/>
                  <a:gd name="T78" fmla="*/ 298 w 320"/>
                  <a:gd name="T79" fmla="*/ 228 h 310"/>
                  <a:gd name="T80" fmla="*/ 170 w 320"/>
                  <a:gd name="T81" fmla="*/ 283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20" h="310">
                    <a:moveTo>
                      <a:pt x="319" y="71"/>
                    </a:moveTo>
                    <a:cubicBezTo>
                      <a:pt x="319" y="71"/>
                      <a:pt x="319" y="71"/>
                      <a:pt x="318" y="70"/>
                    </a:cubicBezTo>
                    <a:cubicBezTo>
                      <a:pt x="318" y="69"/>
                      <a:pt x="318" y="69"/>
                      <a:pt x="317" y="68"/>
                    </a:cubicBezTo>
                    <a:cubicBezTo>
                      <a:pt x="317" y="68"/>
                      <a:pt x="316" y="67"/>
                      <a:pt x="316" y="67"/>
                    </a:cubicBezTo>
                    <a:cubicBezTo>
                      <a:pt x="315" y="66"/>
                      <a:pt x="314" y="66"/>
                      <a:pt x="313" y="65"/>
                    </a:cubicBezTo>
                    <a:cubicBezTo>
                      <a:pt x="313" y="65"/>
                      <a:pt x="313" y="65"/>
                      <a:pt x="313" y="65"/>
                    </a:cubicBezTo>
                    <a:cubicBezTo>
                      <a:pt x="313" y="65"/>
                      <a:pt x="313" y="65"/>
                      <a:pt x="313" y="65"/>
                    </a:cubicBezTo>
                    <a:cubicBezTo>
                      <a:pt x="164" y="1"/>
                      <a:pt x="164" y="1"/>
                      <a:pt x="164" y="1"/>
                    </a:cubicBezTo>
                    <a:cubicBezTo>
                      <a:pt x="161" y="0"/>
                      <a:pt x="158" y="0"/>
                      <a:pt x="155" y="1"/>
                    </a:cubicBezTo>
                    <a:cubicBezTo>
                      <a:pt x="6" y="65"/>
                      <a:pt x="6" y="65"/>
                      <a:pt x="6" y="65"/>
                    </a:cubicBezTo>
                    <a:cubicBezTo>
                      <a:pt x="2" y="67"/>
                      <a:pt x="0" y="71"/>
                      <a:pt x="0" y="75"/>
                    </a:cubicBezTo>
                    <a:cubicBezTo>
                      <a:pt x="0" y="224"/>
                      <a:pt x="0" y="224"/>
                      <a:pt x="0" y="224"/>
                    </a:cubicBezTo>
                    <a:cubicBezTo>
                      <a:pt x="0" y="228"/>
                      <a:pt x="2" y="232"/>
                      <a:pt x="6" y="234"/>
                    </a:cubicBezTo>
                    <a:cubicBezTo>
                      <a:pt x="155" y="309"/>
                      <a:pt x="155" y="309"/>
                      <a:pt x="155" y="309"/>
                    </a:cubicBezTo>
                    <a:cubicBezTo>
                      <a:pt x="155" y="309"/>
                      <a:pt x="155" y="309"/>
                      <a:pt x="155" y="309"/>
                    </a:cubicBezTo>
                    <a:cubicBezTo>
                      <a:pt x="157" y="309"/>
                      <a:pt x="158" y="310"/>
                      <a:pt x="160" y="310"/>
                    </a:cubicBezTo>
                    <a:cubicBezTo>
                      <a:pt x="160" y="310"/>
                      <a:pt x="160" y="310"/>
                      <a:pt x="160" y="310"/>
                    </a:cubicBezTo>
                    <a:cubicBezTo>
                      <a:pt x="160" y="310"/>
                      <a:pt x="160" y="310"/>
                      <a:pt x="160" y="310"/>
                    </a:cubicBezTo>
                    <a:cubicBezTo>
                      <a:pt x="160" y="310"/>
                      <a:pt x="160" y="310"/>
                      <a:pt x="160" y="310"/>
                    </a:cubicBezTo>
                    <a:cubicBezTo>
                      <a:pt x="160" y="310"/>
                      <a:pt x="160" y="310"/>
                      <a:pt x="160" y="310"/>
                    </a:cubicBezTo>
                    <a:cubicBezTo>
                      <a:pt x="161" y="310"/>
                      <a:pt x="162" y="309"/>
                      <a:pt x="163" y="309"/>
                    </a:cubicBezTo>
                    <a:cubicBezTo>
                      <a:pt x="164" y="309"/>
                      <a:pt x="164" y="309"/>
                      <a:pt x="164" y="309"/>
                    </a:cubicBezTo>
                    <a:cubicBezTo>
                      <a:pt x="313" y="245"/>
                      <a:pt x="313" y="245"/>
                      <a:pt x="313" y="245"/>
                    </a:cubicBezTo>
                    <a:cubicBezTo>
                      <a:pt x="317" y="243"/>
                      <a:pt x="320" y="239"/>
                      <a:pt x="320" y="235"/>
                    </a:cubicBezTo>
                    <a:cubicBezTo>
                      <a:pt x="320" y="75"/>
                      <a:pt x="320" y="75"/>
                      <a:pt x="320" y="75"/>
                    </a:cubicBezTo>
                    <a:cubicBezTo>
                      <a:pt x="320" y="74"/>
                      <a:pt x="319" y="72"/>
                      <a:pt x="319" y="71"/>
                    </a:cubicBezTo>
                    <a:close/>
                    <a:moveTo>
                      <a:pt x="160" y="23"/>
                    </a:moveTo>
                    <a:cubicBezTo>
                      <a:pt x="282" y="75"/>
                      <a:pt x="282" y="75"/>
                      <a:pt x="282" y="75"/>
                    </a:cubicBezTo>
                    <a:cubicBezTo>
                      <a:pt x="160" y="127"/>
                      <a:pt x="160" y="127"/>
                      <a:pt x="160" y="127"/>
                    </a:cubicBezTo>
                    <a:cubicBezTo>
                      <a:pt x="37" y="75"/>
                      <a:pt x="37" y="75"/>
                      <a:pt x="37" y="75"/>
                    </a:cubicBezTo>
                    <a:lnTo>
                      <a:pt x="160" y="23"/>
                    </a:lnTo>
                    <a:close/>
                    <a:moveTo>
                      <a:pt x="21" y="91"/>
                    </a:moveTo>
                    <a:cubicBezTo>
                      <a:pt x="149" y="146"/>
                      <a:pt x="149" y="146"/>
                      <a:pt x="149" y="146"/>
                    </a:cubicBezTo>
                    <a:cubicBezTo>
                      <a:pt x="149" y="282"/>
                      <a:pt x="149" y="282"/>
                      <a:pt x="149" y="282"/>
                    </a:cubicBezTo>
                    <a:cubicBezTo>
                      <a:pt x="21" y="218"/>
                      <a:pt x="21" y="218"/>
                      <a:pt x="21" y="218"/>
                    </a:cubicBezTo>
                    <a:lnTo>
                      <a:pt x="21" y="91"/>
                    </a:lnTo>
                    <a:close/>
                    <a:moveTo>
                      <a:pt x="170" y="283"/>
                    </a:moveTo>
                    <a:cubicBezTo>
                      <a:pt x="170" y="146"/>
                      <a:pt x="170" y="146"/>
                      <a:pt x="170" y="146"/>
                    </a:cubicBezTo>
                    <a:cubicBezTo>
                      <a:pt x="298" y="91"/>
                      <a:pt x="298" y="91"/>
                      <a:pt x="298" y="91"/>
                    </a:cubicBezTo>
                    <a:cubicBezTo>
                      <a:pt x="298" y="228"/>
                      <a:pt x="298" y="228"/>
                      <a:pt x="298" y="228"/>
                    </a:cubicBezTo>
                    <a:lnTo>
                      <a:pt x="170" y="28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Open Sans"/>
                  <a:ea typeface="+mn-ea"/>
                  <a:cs typeface="+mn-cs"/>
                </a:endParaRPr>
              </a:p>
            </p:txBody>
          </p:sp>
          <p:sp>
            <p:nvSpPr>
              <p:cNvPr id="599" name="Freeform 29"/>
              <p:cNvSpPr>
                <a:spLocks noEditPoints="1"/>
              </p:cNvSpPr>
              <p:nvPr/>
            </p:nvSpPr>
            <p:spPr bwMode="auto">
              <a:xfrm>
                <a:off x="6268711" y="3873415"/>
                <a:ext cx="177809" cy="172252"/>
              </a:xfrm>
              <a:custGeom>
                <a:avLst/>
                <a:gdLst>
                  <a:gd name="T0" fmla="*/ 319 w 320"/>
                  <a:gd name="T1" fmla="*/ 71 h 310"/>
                  <a:gd name="T2" fmla="*/ 318 w 320"/>
                  <a:gd name="T3" fmla="*/ 70 h 310"/>
                  <a:gd name="T4" fmla="*/ 317 w 320"/>
                  <a:gd name="T5" fmla="*/ 68 h 310"/>
                  <a:gd name="T6" fmla="*/ 316 w 320"/>
                  <a:gd name="T7" fmla="*/ 67 h 310"/>
                  <a:gd name="T8" fmla="*/ 313 w 320"/>
                  <a:gd name="T9" fmla="*/ 65 h 310"/>
                  <a:gd name="T10" fmla="*/ 313 w 320"/>
                  <a:gd name="T11" fmla="*/ 65 h 310"/>
                  <a:gd name="T12" fmla="*/ 313 w 320"/>
                  <a:gd name="T13" fmla="*/ 65 h 310"/>
                  <a:gd name="T14" fmla="*/ 164 w 320"/>
                  <a:gd name="T15" fmla="*/ 1 h 310"/>
                  <a:gd name="T16" fmla="*/ 155 w 320"/>
                  <a:gd name="T17" fmla="*/ 1 h 310"/>
                  <a:gd name="T18" fmla="*/ 6 w 320"/>
                  <a:gd name="T19" fmla="*/ 65 h 310"/>
                  <a:gd name="T20" fmla="*/ 0 w 320"/>
                  <a:gd name="T21" fmla="*/ 75 h 310"/>
                  <a:gd name="T22" fmla="*/ 0 w 320"/>
                  <a:gd name="T23" fmla="*/ 224 h 310"/>
                  <a:gd name="T24" fmla="*/ 6 w 320"/>
                  <a:gd name="T25" fmla="*/ 234 h 310"/>
                  <a:gd name="T26" fmla="*/ 155 w 320"/>
                  <a:gd name="T27" fmla="*/ 309 h 310"/>
                  <a:gd name="T28" fmla="*/ 155 w 320"/>
                  <a:gd name="T29" fmla="*/ 309 h 310"/>
                  <a:gd name="T30" fmla="*/ 160 w 320"/>
                  <a:gd name="T31" fmla="*/ 310 h 310"/>
                  <a:gd name="T32" fmla="*/ 160 w 320"/>
                  <a:gd name="T33" fmla="*/ 310 h 310"/>
                  <a:gd name="T34" fmla="*/ 160 w 320"/>
                  <a:gd name="T35" fmla="*/ 310 h 310"/>
                  <a:gd name="T36" fmla="*/ 160 w 320"/>
                  <a:gd name="T37" fmla="*/ 310 h 310"/>
                  <a:gd name="T38" fmla="*/ 160 w 320"/>
                  <a:gd name="T39" fmla="*/ 310 h 310"/>
                  <a:gd name="T40" fmla="*/ 163 w 320"/>
                  <a:gd name="T41" fmla="*/ 309 h 310"/>
                  <a:gd name="T42" fmla="*/ 164 w 320"/>
                  <a:gd name="T43" fmla="*/ 309 h 310"/>
                  <a:gd name="T44" fmla="*/ 313 w 320"/>
                  <a:gd name="T45" fmla="*/ 245 h 310"/>
                  <a:gd name="T46" fmla="*/ 320 w 320"/>
                  <a:gd name="T47" fmla="*/ 235 h 310"/>
                  <a:gd name="T48" fmla="*/ 320 w 320"/>
                  <a:gd name="T49" fmla="*/ 75 h 310"/>
                  <a:gd name="T50" fmla="*/ 319 w 320"/>
                  <a:gd name="T51" fmla="*/ 71 h 310"/>
                  <a:gd name="T52" fmla="*/ 160 w 320"/>
                  <a:gd name="T53" fmla="*/ 23 h 310"/>
                  <a:gd name="T54" fmla="*/ 282 w 320"/>
                  <a:gd name="T55" fmla="*/ 75 h 310"/>
                  <a:gd name="T56" fmla="*/ 160 w 320"/>
                  <a:gd name="T57" fmla="*/ 127 h 310"/>
                  <a:gd name="T58" fmla="*/ 37 w 320"/>
                  <a:gd name="T59" fmla="*/ 75 h 310"/>
                  <a:gd name="T60" fmla="*/ 160 w 320"/>
                  <a:gd name="T61" fmla="*/ 23 h 310"/>
                  <a:gd name="T62" fmla="*/ 21 w 320"/>
                  <a:gd name="T63" fmla="*/ 91 h 310"/>
                  <a:gd name="T64" fmla="*/ 149 w 320"/>
                  <a:gd name="T65" fmla="*/ 146 h 310"/>
                  <a:gd name="T66" fmla="*/ 149 w 320"/>
                  <a:gd name="T67" fmla="*/ 282 h 310"/>
                  <a:gd name="T68" fmla="*/ 21 w 320"/>
                  <a:gd name="T69" fmla="*/ 218 h 310"/>
                  <a:gd name="T70" fmla="*/ 21 w 320"/>
                  <a:gd name="T71" fmla="*/ 91 h 310"/>
                  <a:gd name="T72" fmla="*/ 170 w 320"/>
                  <a:gd name="T73" fmla="*/ 283 h 310"/>
                  <a:gd name="T74" fmla="*/ 170 w 320"/>
                  <a:gd name="T75" fmla="*/ 146 h 310"/>
                  <a:gd name="T76" fmla="*/ 298 w 320"/>
                  <a:gd name="T77" fmla="*/ 91 h 310"/>
                  <a:gd name="T78" fmla="*/ 298 w 320"/>
                  <a:gd name="T79" fmla="*/ 228 h 310"/>
                  <a:gd name="T80" fmla="*/ 170 w 320"/>
                  <a:gd name="T81" fmla="*/ 283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20" h="310">
                    <a:moveTo>
                      <a:pt x="319" y="71"/>
                    </a:moveTo>
                    <a:cubicBezTo>
                      <a:pt x="319" y="71"/>
                      <a:pt x="319" y="71"/>
                      <a:pt x="318" y="70"/>
                    </a:cubicBezTo>
                    <a:cubicBezTo>
                      <a:pt x="318" y="69"/>
                      <a:pt x="318" y="69"/>
                      <a:pt x="317" y="68"/>
                    </a:cubicBezTo>
                    <a:cubicBezTo>
                      <a:pt x="317" y="68"/>
                      <a:pt x="316" y="67"/>
                      <a:pt x="316" y="67"/>
                    </a:cubicBezTo>
                    <a:cubicBezTo>
                      <a:pt x="315" y="66"/>
                      <a:pt x="314" y="66"/>
                      <a:pt x="313" y="65"/>
                    </a:cubicBezTo>
                    <a:cubicBezTo>
                      <a:pt x="313" y="65"/>
                      <a:pt x="313" y="65"/>
                      <a:pt x="313" y="65"/>
                    </a:cubicBezTo>
                    <a:cubicBezTo>
                      <a:pt x="313" y="65"/>
                      <a:pt x="313" y="65"/>
                      <a:pt x="313" y="65"/>
                    </a:cubicBezTo>
                    <a:cubicBezTo>
                      <a:pt x="164" y="1"/>
                      <a:pt x="164" y="1"/>
                      <a:pt x="164" y="1"/>
                    </a:cubicBezTo>
                    <a:cubicBezTo>
                      <a:pt x="161" y="0"/>
                      <a:pt x="158" y="0"/>
                      <a:pt x="155" y="1"/>
                    </a:cubicBezTo>
                    <a:cubicBezTo>
                      <a:pt x="6" y="65"/>
                      <a:pt x="6" y="65"/>
                      <a:pt x="6" y="65"/>
                    </a:cubicBezTo>
                    <a:cubicBezTo>
                      <a:pt x="2" y="67"/>
                      <a:pt x="0" y="71"/>
                      <a:pt x="0" y="75"/>
                    </a:cubicBezTo>
                    <a:cubicBezTo>
                      <a:pt x="0" y="224"/>
                      <a:pt x="0" y="224"/>
                      <a:pt x="0" y="224"/>
                    </a:cubicBezTo>
                    <a:cubicBezTo>
                      <a:pt x="0" y="228"/>
                      <a:pt x="2" y="232"/>
                      <a:pt x="6" y="234"/>
                    </a:cubicBezTo>
                    <a:cubicBezTo>
                      <a:pt x="155" y="309"/>
                      <a:pt x="155" y="309"/>
                      <a:pt x="155" y="309"/>
                    </a:cubicBezTo>
                    <a:cubicBezTo>
                      <a:pt x="155" y="309"/>
                      <a:pt x="155" y="309"/>
                      <a:pt x="155" y="309"/>
                    </a:cubicBezTo>
                    <a:cubicBezTo>
                      <a:pt x="157" y="309"/>
                      <a:pt x="158" y="310"/>
                      <a:pt x="160" y="310"/>
                    </a:cubicBezTo>
                    <a:cubicBezTo>
                      <a:pt x="160" y="310"/>
                      <a:pt x="160" y="310"/>
                      <a:pt x="160" y="310"/>
                    </a:cubicBezTo>
                    <a:cubicBezTo>
                      <a:pt x="160" y="310"/>
                      <a:pt x="160" y="310"/>
                      <a:pt x="160" y="310"/>
                    </a:cubicBezTo>
                    <a:cubicBezTo>
                      <a:pt x="160" y="310"/>
                      <a:pt x="160" y="310"/>
                      <a:pt x="160" y="310"/>
                    </a:cubicBezTo>
                    <a:cubicBezTo>
                      <a:pt x="160" y="310"/>
                      <a:pt x="160" y="310"/>
                      <a:pt x="160" y="310"/>
                    </a:cubicBezTo>
                    <a:cubicBezTo>
                      <a:pt x="161" y="310"/>
                      <a:pt x="162" y="309"/>
                      <a:pt x="163" y="309"/>
                    </a:cubicBezTo>
                    <a:cubicBezTo>
                      <a:pt x="164" y="309"/>
                      <a:pt x="164" y="309"/>
                      <a:pt x="164" y="309"/>
                    </a:cubicBezTo>
                    <a:cubicBezTo>
                      <a:pt x="313" y="245"/>
                      <a:pt x="313" y="245"/>
                      <a:pt x="313" y="245"/>
                    </a:cubicBezTo>
                    <a:cubicBezTo>
                      <a:pt x="317" y="243"/>
                      <a:pt x="320" y="239"/>
                      <a:pt x="320" y="235"/>
                    </a:cubicBezTo>
                    <a:cubicBezTo>
                      <a:pt x="320" y="75"/>
                      <a:pt x="320" y="75"/>
                      <a:pt x="320" y="75"/>
                    </a:cubicBezTo>
                    <a:cubicBezTo>
                      <a:pt x="320" y="74"/>
                      <a:pt x="319" y="72"/>
                      <a:pt x="319" y="71"/>
                    </a:cubicBezTo>
                    <a:close/>
                    <a:moveTo>
                      <a:pt x="160" y="23"/>
                    </a:moveTo>
                    <a:cubicBezTo>
                      <a:pt x="282" y="75"/>
                      <a:pt x="282" y="75"/>
                      <a:pt x="282" y="75"/>
                    </a:cubicBezTo>
                    <a:cubicBezTo>
                      <a:pt x="160" y="127"/>
                      <a:pt x="160" y="127"/>
                      <a:pt x="160" y="127"/>
                    </a:cubicBezTo>
                    <a:cubicBezTo>
                      <a:pt x="37" y="75"/>
                      <a:pt x="37" y="75"/>
                      <a:pt x="37" y="75"/>
                    </a:cubicBezTo>
                    <a:lnTo>
                      <a:pt x="160" y="23"/>
                    </a:lnTo>
                    <a:close/>
                    <a:moveTo>
                      <a:pt x="21" y="91"/>
                    </a:moveTo>
                    <a:cubicBezTo>
                      <a:pt x="149" y="146"/>
                      <a:pt x="149" y="146"/>
                      <a:pt x="149" y="146"/>
                    </a:cubicBezTo>
                    <a:cubicBezTo>
                      <a:pt x="149" y="282"/>
                      <a:pt x="149" y="282"/>
                      <a:pt x="149" y="282"/>
                    </a:cubicBezTo>
                    <a:cubicBezTo>
                      <a:pt x="21" y="218"/>
                      <a:pt x="21" y="218"/>
                      <a:pt x="21" y="218"/>
                    </a:cubicBezTo>
                    <a:lnTo>
                      <a:pt x="21" y="91"/>
                    </a:lnTo>
                    <a:close/>
                    <a:moveTo>
                      <a:pt x="170" y="283"/>
                    </a:moveTo>
                    <a:cubicBezTo>
                      <a:pt x="170" y="146"/>
                      <a:pt x="170" y="146"/>
                      <a:pt x="170" y="146"/>
                    </a:cubicBezTo>
                    <a:cubicBezTo>
                      <a:pt x="298" y="91"/>
                      <a:pt x="298" y="91"/>
                      <a:pt x="298" y="91"/>
                    </a:cubicBezTo>
                    <a:cubicBezTo>
                      <a:pt x="298" y="228"/>
                      <a:pt x="298" y="228"/>
                      <a:pt x="298" y="228"/>
                    </a:cubicBezTo>
                    <a:lnTo>
                      <a:pt x="170" y="28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Open Sans"/>
                  <a:ea typeface="+mn-ea"/>
                  <a:cs typeface="+mn-cs"/>
                </a:endParaRPr>
              </a:p>
            </p:txBody>
          </p:sp>
          <p:sp>
            <p:nvSpPr>
              <p:cNvPr id="600" name="Freeform 29"/>
              <p:cNvSpPr>
                <a:spLocks noEditPoints="1"/>
              </p:cNvSpPr>
              <p:nvPr/>
            </p:nvSpPr>
            <p:spPr bwMode="auto">
              <a:xfrm>
                <a:off x="6268711" y="4072512"/>
                <a:ext cx="177809" cy="172252"/>
              </a:xfrm>
              <a:custGeom>
                <a:avLst/>
                <a:gdLst>
                  <a:gd name="T0" fmla="*/ 319 w 320"/>
                  <a:gd name="T1" fmla="*/ 71 h 310"/>
                  <a:gd name="T2" fmla="*/ 318 w 320"/>
                  <a:gd name="T3" fmla="*/ 70 h 310"/>
                  <a:gd name="T4" fmla="*/ 317 w 320"/>
                  <a:gd name="T5" fmla="*/ 68 h 310"/>
                  <a:gd name="T6" fmla="*/ 316 w 320"/>
                  <a:gd name="T7" fmla="*/ 67 h 310"/>
                  <a:gd name="T8" fmla="*/ 313 w 320"/>
                  <a:gd name="T9" fmla="*/ 65 h 310"/>
                  <a:gd name="T10" fmla="*/ 313 w 320"/>
                  <a:gd name="T11" fmla="*/ 65 h 310"/>
                  <a:gd name="T12" fmla="*/ 313 w 320"/>
                  <a:gd name="T13" fmla="*/ 65 h 310"/>
                  <a:gd name="T14" fmla="*/ 164 w 320"/>
                  <a:gd name="T15" fmla="*/ 1 h 310"/>
                  <a:gd name="T16" fmla="*/ 155 w 320"/>
                  <a:gd name="T17" fmla="*/ 1 h 310"/>
                  <a:gd name="T18" fmla="*/ 6 w 320"/>
                  <a:gd name="T19" fmla="*/ 65 h 310"/>
                  <a:gd name="T20" fmla="*/ 0 w 320"/>
                  <a:gd name="T21" fmla="*/ 75 h 310"/>
                  <a:gd name="T22" fmla="*/ 0 w 320"/>
                  <a:gd name="T23" fmla="*/ 224 h 310"/>
                  <a:gd name="T24" fmla="*/ 6 w 320"/>
                  <a:gd name="T25" fmla="*/ 234 h 310"/>
                  <a:gd name="T26" fmla="*/ 155 w 320"/>
                  <a:gd name="T27" fmla="*/ 309 h 310"/>
                  <a:gd name="T28" fmla="*/ 155 w 320"/>
                  <a:gd name="T29" fmla="*/ 309 h 310"/>
                  <a:gd name="T30" fmla="*/ 160 w 320"/>
                  <a:gd name="T31" fmla="*/ 310 h 310"/>
                  <a:gd name="T32" fmla="*/ 160 w 320"/>
                  <a:gd name="T33" fmla="*/ 310 h 310"/>
                  <a:gd name="T34" fmla="*/ 160 w 320"/>
                  <a:gd name="T35" fmla="*/ 310 h 310"/>
                  <a:gd name="T36" fmla="*/ 160 w 320"/>
                  <a:gd name="T37" fmla="*/ 310 h 310"/>
                  <a:gd name="T38" fmla="*/ 160 w 320"/>
                  <a:gd name="T39" fmla="*/ 310 h 310"/>
                  <a:gd name="T40" fmla="*/ 163 w 320"/>
                  <a:gd name="T41" fmla="*/ 309 h 310"/>
                  <a:gd name="T42" fmla="*/ 164 w 320"/>
                  <a:gd name="T43" fmla="*/ 309 h 310"/>
                  <a:gd name="T44" fmla="*/ 313 w 320"/>
                  <a:gd name="T45" fmla="*/ 245 h 310"/>
                  <a:gd name="T46" fmla="*/ 320 w 320"/>
                  <a:gd name="T47" fmla="*/ 235 h 310"/>
                  <a:gd name="T48" fmla="*/ 320 w 320"/>
                  <a:gd name="T49" fmla="*/ 75 h 310"/>
                  <a:gd name="T50" fmla="*/ 319 w 320"/>
                  <a:gd name="T51" fmla="*/ 71 h 310"/>
                  <a:gd name="T52" fmla="*/ 160 w 320"/>
                  <a:gd name="T53" fmla="*/ 23 h 310"/>
                  <a:gd name="T54" fmla="*/ 282 w 320"/>
                  <a:gd name="T55" fmla="*/ 75 h 310"/>
                  <a:gd name="T56" fmla="*/ 160 w 320"/>
                  <a:gd name="T57" fmla="*/ 127 h 310"/>
                  <a:gd name="T58" fmla="*/ 37 w 320"/>
                  <a:gd name="T59" fmla="*/ 75 h 310"/>
                  <a:gd name="T60" fmla="*/ 160 w 320"/>
                  <a:gd name="T61" fmla="*/ 23 h 310"/>
                  <a:gd name="T62" fmla="*/ 21 w 320"/>
                  <a:gd name="T63" fmla="*/ 91 h 310"/>
                  <a:gd name="T64" fmla="*/ 149 w 320"/>
                  <a:gd name="T65" fmla="*/ 146 h 310"/>
                  <a:gd name="T66" fmla="*/ 149 w 320"/>
                  <a:gd name="T67" fmla="*/ 282 h 310"/>
                  <a:gd name="T68" fmla="*/ 21 w 320"/>
                  <a:gd name="T69" fmla="*/ 218 h 310"/>
                  <a:gd name="T70" fmla="*/ 21 w 320"/>
                  <a:gd name="T71" fmla="*/ 91 h 310"/>
                  <a:gd name="T72" fmla="*/ 170 w 320"/>
                  <a:gd name="T73" fmla="*/ 283 h 310"/>
                  <a:gd name="T74" fmla="*/ 170 w 320"/>
                  <a:gd name="T75" fmla="*/ 146 h 310"/>
                  <a:gd name="T76" fmla="*/ 298 w 320"/>
                  <a:gd name="T77" fmla="*/ 91 h 310"/>
                  <a:gd name="T78" fmla="*/ 298 w 320"/>
                  <a:gd name="T79" fmla="*/ 228 h 310"/>
                  <a:gd name="T80" fmla="*/ 170 w 320"/>
                  <a:gd name="T81" fmla="*/ 283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20" h="310">
                    <a:moveTo>
                      <a:pt x="319" y="71"/>
                    </a:moveTo>
                    <a:cubicBezTo>
                      <a:pt x="319" y="71"/>
                      <a:pt x="319" y="71"/>
                      <a:pt x="318" y="70"/>
                    </a:cubicBezTo>
                    <a:cubicBezTo>
                      <a:pt x="318" y="69"/>
                      <a:pt x="318" y="69"/>
                      <a:pt x="317" y="68"/>
                    </a:cubicBezTo>
                    <a:cubicBezTo>
                      <a:pt x="317" y="68"/>
                      <a:pt x="316" y="67"/>
                      <a:pt x="316" y="67"/>
                    </a:cubicBezTo>
                    <a:cubicBezTo>
                      <a:pt x="315" y="66"/>
                      <a:pt x="314" y="66"/>
                      <a:pt x="313" y="65"/>
                    </a:cubicBezTo>
                    <a:cubicBezTo>
                      <a:pt x="313" y="65"/>
                      <a:pt x="313" y="65"/>
                      <a:pt x="313" y="65"/>
                    </a:cubicBezTo>
                    <a:cubicBezTo>
                      <a:pt x="313" y="65"/>
                      <a:pt x="313" y="65"/>
                      <a:pt x="313" y="65"/>
                    </a:cubicBezTo>
                    <a:cubicBezTo>
                      <a:pt x="164" y="1"/>
                      <a:pt x="164" y="1"/>
                      <a:pt x="164" y="1"/>
                    </a:cubicBezTo>
                    <a:cubicBezTo>
                      <a:pt x="161" y="0"/>
                      <a:pt x="158" y="0"/>
                      <a:pt x="155" y="1"/>
                    </a:cubicBezTo>
                    <a:cubicBezTo>
                      <a:pt x="6" y="65"/>
                      <a:pt x="6" y="65"/>
                      <a:pt x="6" y="65"/>
                    </a:cubicBezTo>
                    <a:cubicBezTo>
                      <a:pt x="2" y="67"/>
                      <a:pt x="0" y="71"/>
                      <a:pt x="0" y="75"/>
                    </a:cubicBezTo>
                    <a:cubicBezTo>
                      <a:pt x="0" y="224"/>
                      <a:pt x="0" y="224"/>
                      <a:pt x="0" y="224"/>
                    </a:cubicBezTo>
                    <a:cubicBezTo>
                      <a:pt x="0" y="228"/>
                      <a:pt x="2" y="232"/>
                      <a:pt x="6" y="234"/>
                    </a:cubicBezTo>
                    <a:cubicBezTo>
                      <a:pt x="155" y="309"/>
                      <a:pt x="155" y="309"/>
                      <a:pt x="155" y="309"/>
                    </a:cubicBezTo>
                    <a:cubicBezTo>
                      <a:pt x="155" y="309"/>
                      <a:pt x="155" y="309"/>
                      <a:pt x="155" y="309"/>
                    </a:cubicBezTo>
                    <a:cubicBezTo>
                      <a:pt x="157" y="309"/>
                      <a:pt x="158" y="310"/>
                      <a:pt x="160" y="310"/>
                    </a:cubicBezTo>
                    <a:cubicBezTo>
                      <a:pt x="160" y="310"/>
                      <a:pt x="160" y="310"/>
                      <a:pt x="160" y="310"/>
                    </a:cubicBezTo>
                    <a:cubicBezTo>
                      <a:pt x="160" y="310"/>
                      <a:pt x="160" y="310"/>
                      <a:pt x="160" y="310"/>
                    </a:cubicBezTo>
                    <a:cubicBezTo>
                      <a:pt x="160" y="310"/>
                      <a:pt x="160" y="310"/>
                      <a:pt x="160" y="310"/>
                    </a:cubicBezTo>
                    <a:cubicBezTo>
                      <a:pt x="160" y="310"/>
                      <a:pt x="160" y="310"/>
                      <a:pt x="160" y="310"/>
                    </a:cubicBezTo>
                    <a:cubicBezTo>
                      <a:pt x="161" y="310"/>
                      <a:pt x="162" y="309"/>
                      <a:pt x="163" y="309"/>
                    </a:cubicBezTo>
                    <a:cubicBezTo>
                      <a:pt x="164" y="309"/>
                      <a:pt x="164" y="309"/>
                      <a:pt x="164" y="309"/>
                    </a:cubicBezTo>
                    <a:cubicBezTo>
                      <a:pt x="313" y="245"/>
                      <a:pt x="313" y="245"/>
                      <a:pt x="313" y="245"/>
                    </a:cubicBezTo>
                    <a:cubicBezTo>
                      <a:pt x="317" y="243"/>
                      <a:pt x="320" y="239"/>
                      <a:pt x="320" y="235"/>
                    </a:cubicBezTo>
                    <a:cubicBezTo>
                      <a:pt x="320" y="75"/>
                      <a:pt x="320" y="75"/>
                      <a:pt x="320" y="75"/>
                    </a:cubicBezTo>
                    <a:cubicBezTo>
                      <a:pt x="320" y="74"/>
                      <a:pt x="319" y="72"/>
                      <a:pt x="319" y="71"/>
                    </a:cubicBezTo>
                    <a:close/>
                    <a:moveTo>
                      <a:pt x="160" y="23"/>
                    </a:moveTo>
                    <a:cubicBezTo>
                      <a:pt x="282" y="75"/>
                      <a:pt x="282" y="75"/>
                      <a:pt x="282" y="75"/>
                    </a:cubicBezTo>
                    <a:cubicBezTo>
                      <a:pt x="160" y="127"/>
                      <a:pt x="160" y="127"/>
                      <a:pt x="160" y="127"/>
                    </a:cubicBezTo>
                    <a:cubicBezTo>
                      <a:pt x="37" y="75"/>
                      <a:pt x="37" y="75"/>
                      <a:pt x="37" y="75"/>
                    </a:cubicBezTo>
                    <a:lnTo>
                      <a:pt x="160" y="23"/>
                    </a:lnTo>
                    <a:close/>
                    <a:moveTo>
                      <a:pt x="21" y="91"/>
                    </a:moveTo>
                    <a:cubicBezTo>
                      <a:pt x="149" y="146"/>
                      <a:pt x="149" y="146"/>
                      <a:pt x="149" y="146"/>
                    </a:cubicBezTo>
                    <a:cubicBezTo>
                      <a:pt x="149" y="282"/>
                      <a:pt x="149" y="282"/>
                      <a:pt x="149" y="282"/>
                    </a:cubicBezTo>
                    <a:cubicBezTo>
                      <a:pt x="21" y="218"/>
                      <a:pt x="21" y="218"/>
                      <a:pt x="21" y="218"/>
                    </a:cubicBezTo>
                    <a:lnTo>
                      <a:pt x="21" y="91"/>
                    </a:lnTo>
                    <a:close/>
                    <a:moveTo>
                      <a:pt x="170" y="283"/>
                    </a:moveTo>
                    <a:cubicBezTo>
                      <a:pt x="170" y="146"/>
                      <a:pt x="170" y="146"/>
                      <a:pt x="170" y="146"/>
                    </a:cubicBezTo>
                    <a:cubicBezTo>
                      <a:pt x="298" y="91"/>
                      <a:pt x="298" y="91"/>
                      <a:pt x="298" y="91"/>
                    </a:cubicBezTo>
                    <a:cubicBezTo>
                      <a:pt x="298" y="228"/>
                      <a:pt x="298" y="228"/>
                      <a:pt x="298" y="228"/>
                    </a:cubicBezTo>
                    <a:lnTo>
                      <a:pt x="170" y="28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Open Sans"/>
                  <a:ea typeface="+mn-ea"/>
                  <a:cs typeface="+mn-cs"/>
                </a:endParaRPr>
              </a:p>
            </p:txBody>
          </p:sp>
        </p:grpSp>
        <p:grpSp>
          <p:nvGrpSpPr>
            <p:cNvPr id="558" name="Group 557"/>
            <p:cNvGrpSpPr/>
            <p:nvPr/>
          </p:nvGrpSpPr>
          <p:grpSpPr>
            <a:xfrm>
              <a:off x="7923735" y="2280671"/>
              <a:ext cx="177809" cy="1964093"/>
              <a:chOff x="6268711" y="2280671"/>
              <a:chExt cx="177809" cy="1964093"/>
            </a:xfrm>
            <a:solidFill>
              <a:sysClr val="window" lastClr="FFFFFF">
                <a:lumMod val="75000"/>
              </a:sysClr>
            </a:solidFill>
          </p:grpSpPr>
          <p:sp>
            <p:nvSpPr>
              <p:cNvPr id="581" name="Freeform 29"/>
              <p:cNvSpPr>
                <a:spLocks noEditPoints="1"/>
              </p:cNvSpPr>
              <p:nvPr/>
            </p:nvSpPr>
            <p:spPr bwMode="auto">
              <a:xfrm>
                <a:off x="6268711" y="2280671"/>
                <a:ext cx="177809" cy="172252"/>
              </a:xfrm>
              <a:custGeom>
                <a:avLst/>
                <a:gdLst>
                  <a:gd name="T0" fmla="*/ 319 w 320"/>
                  <a:gd name="T1" fmla="*/ 71 h 310"/>
                  <a:gd name="T2" fmla="*/ 318 w 320"/>
                  <a:gd name="T3" fmla="*/ 70 h 310"/>
                  <a:gd name="T4" fmla="*/ 317 w 320"/>
                  <a:gd name="T5" fmla="*/ 68 h 310"/>
                  <a:gd name="T6" fmla="*/ 316 w 320"/>
                  <a:gd name="T7" fmla="*/ 67 h 310"/>
                  <a:gd name="T8" fmla="*/ 313 w 320"/>
                  <a:gd name="T9" fmla="*/ 65 h 310"/>
                  <a:gd name="T10" fmla="*/ 313 w 320"/>
                  <a:gd name="T11" fmla="*/ 65 h 310"/>
                  <a:gd name="T12" fmla="*/ 313 w 320"/>
                  <a:gd name="T13" fmla="*/ 65 h 310"/>
                  <a:gd name="T14" fmla="*/ 164 w 320"/>
                  <a:gd name="T15" fmla="*/ 1 h 310"/>
                  <a:gd name="T16" fmla="*/ 155 w 320"/>
                  <a:gd name="T17" fmla="*/ 1 h 310"/>
                  <a:gd name="T18" fmla="*/ 6 w 320"/>
                  <a:gd name="T19" fmla="*/ 65 h 310"/>
                  <a:gd name="T20" fmla="*/ 0 w 320"/>
                  <a:gd name="T21" fmla="*/ 75 h 310"/>
                  <a:gd name="T22" fmla="*/ 0 w 320"/>
                  <a:gd name="T23" fmla="*/ 224 h 310"/>
                  <a:gd name="T24" fmla="*/ 6 w 320"/>
                  <a:gd name="T25" fmla="*/ 234 h 310"/>
                  <a:gd name="T26" fmla="*/ 155 w 320"/>
                  <a:gd name="T27" fmla="*/ 309 h 310"/>
                  <a:gd name="T28" fmla="*/ 155 w 320"/>
                  <a:gd name="T29" fmla="*/ 309 h 310"/>
                  <a:gd name="T30" fmla="*/ 160 w 320"/>
                  <a:gd name="T31" fmla="*/ 310 h 310"/>
                  <a:gd name="T32" fmla="*/ 160 w 320"/>
                  <a:gd name="T33" fmla="*/ 310 h 310"/>
                  <a:gd name="T34" fmla="*/ 160 w 320"/>
                  <a:gd name="T35" fmla="*/ 310 h 310"/>
                  <a:gd name="T36" fmla="*/ 160 w 320"/>
                  <a:gd name="T37" fmla="*/ 310 h 310"/>
                  <a:gd name="T38" fmla="*/ 160 w 320"/>
                  <a:gd name="T39" fmla="*/ 310 h 310"/>
                  <a:gd name="T40" fmla="*/ 163 w 320"/>
                  <a:gd name="T41" fmla="*/ 309 h 310"/>
                  <a:gd name="T42" fmla="*/ 164 w 320"/>
                  <a:gd name="T43" fmla="*/ 309 h 310"/>
                  <a:gd name="T44" fmla="*/ 313 w 320"/>
                  <a:gd name="T45" fmla="*/ 245 h 310"/>
                  <a:gd name="T46" fmla="*/ 320 w 320"/>
                  <a:gd name="T47" fmla="*/ 235 h 310"/>
                  <a:gd name="T48" fmla="*/ 320 w 320"/>
                  <a:gd name="T49" fmla="*/ 75 h 310"/>
                  <a:gd name="T50" fmla="*/ 319 w 320"/>
                  <a:gd name="T51" fmla="*/ 71 h 310"/>
                  <a:gd name="T52" fmla="*/ 160 w 320"/>
                  <a:gd name="T53" fmla="*/ 23 h 310"/>
                  <a:gd name="T54" fmla="*/ 282 w 320"/>
                  <a:gd name="T55" fmla="*/ 75 h 310"/>
                  <a:gd name="T56" fmla="*/ 160 w 320"/>
                  <a:gd name="T57" fmla="*/ 127 h 310"/>
                  <a:gd name="T58" fmla="*/ 37 w 320"/>
                  <a:gd name="T59" fmla="*/ 75 h 310"/>
                  <a:gd name="T60" fmla="*/ 160 w 320"/>
                  <a:gd name="T61" fmla="*/ 23 h 310"/>
                  <a:gd name="T62" fmla="*/ 21 w 320"/>
                  <a:gd name="T63" fmla="*/ 91 h 310"/>
                  <a:gd name="T64" fmla="*/ 149 w 320"/>
                  <a:gd name="T65" fmla="*/ 146 h 310"/>
                  <a:gd name="T66" fmla="*/ 149 w 320"/>
                  <a:gd name="T67" fmla="*/ 282 h 310"/>
                  <a:gd name="T68" fmla="*/ 21 w 320"/>
                  <a:gd name="T69" fmla="*/ 218 h 310"/>
                  <a:gd name="T70" fmla="*/ 21 w 320"/>
                  <a:gd name="T71" fmla="*/ 91 h 310"/>
                  <a:gd name="T72" fmla="*/ 170 w 320"/>
                  <a:gd name="T73" fmla="*/ 283 h 310"/>
                  <a:gd name="T74" fmla="*/ 170 w 320"/>
                  <a:gd name="T75" fmla="*/ 146 h 310"/>
                  <a:gd name="T76" fmla="*/ 298 w 320"/>
                  <a:gd name="T77" fmla="*/ 91 h 310"/>
                  <a:gd name="T78" fmla="*/ 298 w 320"/>
                  <a:gd name="T79" fmla="*/ 228 h 310"/>
                  <a:gd name="T80" fmla="*/ 170 w 320"/>
                  <a:gd name="T81" fmla="*/ 283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20" h="310">
                    <a:moveTo>
                      <a:pt x="319" y="71"/>
                    </a:moveTo>
                    <a:cubicBezTo>
                      <a:pt x="319" y="71"/>
                      <a:pt x="319" y="71"/>
                      <a:pt x="318" y="70"/>
                    </a:cubicBezTo>
                    <a:cubicBezTo>
                      <a:pt x="318" y="69"/>
                      <a:pt x="318" y="69"/>
                      <a:pt x="317" y="68"/>
                    </a:cubicBezTo>
                    <a:cubicBezTo>
                      <a:pt x="317" y="68"/>
                      <a:pt x="316" y="67"/>
                      <a:pt x="316" y="67"/>
                    </a:cubicBezTo>
                    <a:cubicBezTo>
                      <a:pt x="315" y="66"/>
                      <a:pt x="314" y="66"/>
                      <a:pt x="313" y="65"/>
                    </a:cubicBezTo>
                    <a:cubicBezTo>
                      <a:pt x="313" y="65"/>
                      <a:pt x="313" y="65"/>
                      <a:pt x="313" y="65"/>
                    </a:cubicBezTo>
                    <a:cubicBezTo>
                      <a:pt x="313" y="65"/>
                      <a:pt x="313" y="65"/>
                      <a:pt x="313" y="65"/>
                    </a:cubicBezTo>
                    <a:cubicBezTo>
                      <a:pt x="164" y="1"/>
                      <a:pt x="164" y="1"/>
                      <a:pt x="164" y="1"/>
                    </a:cubicBezTo>
                    <a:cubicBezTo>
                      <a:pt x="161" y="0"/>
                      <a:pt x="158" y="0"/>
                      <a:pt x="155" y="1"/>
                    </a:cubicBezTo>
                    <a:cubicBezTo>
                      <a:pt x="6" y="65"/>
                      <a:pt x="6" y="65"/>
                      <a:pt x="6" y="65"/>
                    </a:cubicBezTo>
                    <a:cubicBezTo>
                      <a:pt x="2" y="67"/>
                      <a:pt x="0" y="71"/>
                      <a:pt x="0" y="75"/>
                    </a:cubicBezTo>
                    <a:cubicBezTo>
                      <a:pt x="0" y="224"/>
                      <a:pt x="0" y="224"/>
                      <a:pt x="0" y="224"/>
                    </a:cubicBezTo>
                    <a:cubicBezTo>
                      <a:pt x="0" y="228"/>
                      <a:pt x="2" y="232"/>
                      <a:pt x="6" y="234"/>
                    </a:cubicBezTo>
                    <a:cubicBezTo>
                      <a:pt x="155" y="309"/>
                      <a:pt x="155" y="309"/>
                      <a:pt x="155" y="309"/>
                    </a:cubicBezTo>
                    <a:cubicBezTo>
                      <a:pt x="155" y="309"/>
                      <a:pt x="155" y="309"/>
                      <a:pt x="155" y="309"/>
                    </a:cubicBezTo>
                    <a:cubicBezTo>
                      <a:pt x="157" y="309"/>
                      <a:pt x="158" y="310"/>
                      <a:pt x="160" y="310"/>
                    </a:cubicBezTo>
                    <a:cubicBezTo>
                      <a:pt x="160" y="310"/>
                      <a:pt x="160" y="310"/>
                      <a:pt x="160" y="310"/>
                    </a:cubicBezTo>
                    <a:cubicBezTo>
                      <a:pt x="160" y="310"/>
                      <a:pt x="160" y="310"/>
                      <a:pt x="160" y="310"/>
                    </a:cubicBezTo>
                    <a:cubicBezTo>
                      <a:pt x="160" y="310"/>
                      <a:pt x="160" y="310"/>
                      <a:pt x="160" y="310"/>
                    </a:cubicBezTo>
                    <a:cubicBezTo>
                      <a:pt x="160" y="310"/>
                      <a:pt x="160" y="310"/>
                      <a:pt x="160" y="310"/>
                    </a:cubicBezTo>
                    <a:cubicBezTo>
                      <a:pt x="161" y="310"/>
                      <a:pt x="162" y="309"/>
                      <a:pt x="163" y="309"/>
                    </a:cubicBezTo>
                    <a:cubicBezTo>
                      <a:pt x="164" y="309"/>
                      <a:pt x="164" y="309"/>
                      <a:pt x="164" y="309"/>
                    </a:cubicBezTo>
                    <a:cubicBezTo>
                      <a:pt x="313" y="245"/>
                      <a:pt x="313" y="245"/>
                      <a:pt x="313" y="245"/>
                    </a:cubicBezTo>
                    <a:cubicBezTo>
                      <a:pt x="317" y="243"/>
                      <a:pt x="320" y="239"/>
                      <a:pt x="320" y="235"/>
                    </a:cubicBezTo>
                    <a:cubicBezTo>
                      <a:pt x="320" y="75"/>
                      <a:pt x="320" y="75"/>
                      <a:pt x="320" y="75"/>
                    </a:cubicBezTo>
                    <a:cubicBezTo>
                      <a:pt x="320" y="74"/>
                      <a:pt x="319" y="72"/>
                      <a:pt x="319" y="71"/>
                    </a:cubicBezTo>
                    <a:close/>
                    <a:moveTo>
                      <a:pt x="160" y="23"/>
                    </a:moveTo>
                    <a:cubicBezTo>
                      <a:pt x="282" y="75"/>
                      <a:pt x="282" y="75"/>
                      <a:pt x="282" y="75"/>
                    </a:cubicBezTo>
                    <a:cubicBezTo>
                      <a:pt x="160" y="127"/>
                      <a:pt x="160" y="127"/>
                      <a:pt x="160" y="127"/>
                    </a:cubicBezTo>
                    <a:cubicBezTo>
                      <a:pt x="37" y="75"/>
                      <a:pt x="37" y="75"/>
                      <a:pt x="37" y="75"/>
                    </a:cubicBezTo>
                    <a:lnTo>
                      <a:pt x="160" y="23"/>
                    </a:lnTo>
                    <a:close/>
                    <a:moveTo>
                      <a:pt x="21" y="91"/>
                    </a:moveTo>
                    <a:cubicBezTo>
                      <a:pt x="149" y="146"/>
                      <a:pt x="149" y="146"/>
                      <a:pt x="149" y="146"/>
                    </a:cubicBezTo>
                    <a:cubicBezTo>
                      <a:pt x="149" y="282"/>
                      <a:pt x="149" y="282"/>
                      <a:pt x="149" y="282"/>
                    </a:cubicBezTo>
                    <a:cubicBezTo>
                      <a:pt x="21" y="218"/>
                      <a:pt x="21" y="218"/>
                      <a:pt x="21" y="218"/>
                    </a:cubicBezTo>
                    <a:lnTo>
                      <a:pt x="21" y="91"/>
                    </a:lnTo>
                    <a:close/>
                    <a:moveTo>
                      <a:pt x="170" y="283"/>
                    </a:moveTo>
                    <a:cubicBezTo>
                      <a:pt x="170" y="146"/>
                      <a:pt x="170" y="146"/>
                      <a:pt x="170" y="146"/>
                    </a:cubicBezTo>
                    <a:cubicBezTo>
                      <a:pt x="298" y="91"/>
                      <a:pt x="298" y="91"/>
                      <a:pt x="298" y="91"/>
                    </a:cubicBezTo>
                    <a:cubicBezTo>
                      <a:pt x="298" y="228"/>
                      <a:pt x="298" y="228"/>
                      <a:pt x="298" y="228"/>
                    </a:cubicBezTo>
                    <a:lnTo>
                      <a:pt x="170" y="28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Open Sans"/>
                  <a:ea typeface="+mn-ea"/>
                  <a:cs typeface="+mn-cs"/>
                </a:endParaRPr>
              </a:p>
            </p:txBody>
          </p:sp>
          <p:sp>
            <p:nvSpPr>
              <p:cNvPr id="582" name="Freeform 29"/>
              <p:cNvSpPr>
                <a:spLocks noEditPoints="1"/>
              </p:cNvSpPr>
              <p:nvPr/>
            </p:nvSpPr>
            <p:spPr bwMode="auto">
              <a:xfrm>
                <a:off x="6268711" y="2479764"/>
                <a:ext cx="177809" cy="172252"/>
              </a:xfrm>
              <a:custGeom>
                <a:avLst/>
                <a:gdLst>
                  <a:gd name="T0" fmla="*/ 319 w 320"/>
                  <a:gd name="T1" fmla="*/ 71 h 310"/>
                  <a:gd name="T2" fmla="*/ 318 w 320"/>
                  <a:gd name="T3" fmla="*/ 70 h 310"/>
                  <a:gd name="T4" fmla="*/ 317 w 320"/>
                  <a:gd name="T5" fmla="*/ 68 h 310"/>
                  <a:gd name="T6" fmla="*/ 316 w 320"/>
                  <a:gd name="T7" fmla="*/ 67 h 310"/>
                  <a:gd name="T8" fmla="*/ 313 w 320"/>
                  <a:gd name="T9" fmla="*/ 65 h 310"/>
                  <a:gd name="T10" fmla="*/ 313 w 320"/>
                  <a:gd name="T11" fmla="*/ 65 h 310"/>
                  <a:gd name="T12" fmla="*/ 313 w 320"/>
                  <a:gd name="T13" fmla="*/ 65 h 310"/>
                  <a:gd name="T14" fmla="*/ 164 w 320"/>
                  <a:gd name="T15" fmla="*/ 1 h 310"/>
                  <a:gd name="T16" fmla="*/ 155 w 320"/>
                  <a:gd name="T17" fmla="*/ 1 h 310"/>
                  <a:gd name="T18" fmla="*/ 6 w 320"/>
                  <a:gd name="T19" fmla="*/ 65 h 310"/>
                  <a:gd name="T20" fmla="*/ 0 w 320"/>
                  <a:gd name="T21" fmla="*/ 75 h 310"/>
                  <a:gd name="T22" fmla="*/ 0 w 320"/>
                  <a:gd name="T23" fmla="*/ 224 h 310"/>
                  <a:gd name="T24" fmla="*/ 6 w 320"/>
                  <a:gd name="T25" fmla="*/ 234 h 310"/>
                  <a:gd name="T26" fmla="*/ 155 w 320"/>
                  <a:gd name="T27" fmla="*/ 309 h 310"/>
                  <a:gd name="T28" fmla="*/ 155 w 320"/>
                  <a:gd name="T29" fmla="*/ 309 h 310"/>
                  <a:gd name="T30" fmla="*/ 160 w 320"/>
                  <a:gd name="T31" fmla="*/ 310 h 310"/>
                  <a:gd name="T32" fmla="*/ 160 w 320"/>
                  <a:gd name="T33" fmla="*/ 310 h 310"/>
                  <a:gd name="T34" fmla="*/ 160 w 320"/>
                  <a:gd name="T35" fmla="*/ 310 h 310"/>
                  <a:gd name="T36" fmla="*/ 160 w 320"/>
                  <a:gd name="T37" fmla="*/ 310 h 310"/>
                  <a:gd name="T38" fmla="*/ 160 w 320"/>
                  <a:gd name="T39" fmla="*/ 310 h 310"/>
                  <a:gd name="T40" fmla="*/ 163 w 320"/>
                  <a:gd name="T41" fmla="*/ 309 h 310"/>
                  <a:gd name="T42" fmla="*/ 164 w 320"/>
                  <a:gd name="T43" fmla="*/ 309 h 310"/>
                  <a:gd name="T44" fmla="*/ 313 w 320"/>
                  <a:gd name="T45" fmla="*/ 245 h 310"/>
                  <a:gd name="T46" fmla="*/ 320 w 320"/>
                  <a:gd name="T47" fmla="*/ 235 h 310"/>
                  <a:gd name="T48" fmla="*/ 320 w 320"/>
                  <a:gd name="T49" fmla="*/ 75 h 310"/>
                  <a:gd name="T50" fmla="*/ 319 w 320"/>
                  <a:gd name="T51" fmla="*/ 71 h 310"/>
                  <a:gd name="T52" fmla="*/ 160 w 320"/>
                  <a:gd name="T53" fmla="*/ 23 h 310"/>
                  <a:gd name="T54" fmla="*/ 282 w 320"/>
                  <a:gd name="T55" fmla="*/ 75 h 310"/>
                  <a:gd name="T56" fmla="*/ 160 w 320"/>
                  <a:gd name="T57" fmla="*/ 127 h 310"/>
                  <a:gd name="T58" fmla="*/ 37 w 320"/>
                  <a:gd name="T59" fmla="*/ 75 h 310"/>
                  <a:gd name="T60" fmla="*/ 160 w 320"/>
                  <a:gd name="T61" fmla="*/ 23 h 310"/>
                  <a:gd name="T62" fmla="*/ 21 w 320"/>
                  <a:gd name="T63" fmla="*/ 91 h 310"/>
                  <a:gd name="T64" fmla="*/ 149 w 320"/>
                  <a:gd name="T65" fmla="*/ 146 h 310"/>
                  <a:gd name="T66" fmla="*/ 149 w 320"/>
                  <a:gd name="T67" fmla="*/ 282 h 310"/>
                  <a:gd name="T68" fmla="*/ 21 w 320"/>
                  <a:gd name="T69" fmla="*/ 218 h 310"/>
                  <a:gd name="T70" fmla="*/ 21 w 320"/>
                  <a:gd name="T71" fmla="*/ 91 h 310"/>
                  <a:gd name="T72" fmla="*/ 170 w 320"/>
                  <a:gd name="T73" fmla="*/ 283 h 310"/>
                  <a:gd name="T74" fmla="*/ 170 w 320"/>
                  <a:gd name="T75" fmla="*/ 146 h 310"/>
                  <a:gd name="T76" fmla="*/ 298 w 320"/>
                  <a:gd name="T77" fmla="*/ 91 h 310"/>
                  <a:gd name="T78" fmla="*/ 298 w 320"/>
                  <a:gd name="T79" fmla="*/ 228 h 310"/>
                  <a:gd name="T80" fmla="*/ 170 w 320"/>
                  <a:gd name="T81" fmla="*/ 283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20" h="310">
                    <a:moveTo>
                      <a:pt x="319" y="71"/>
                    </a:moveTo>
                    <a:cubicBezTo>
                      <a:pt x="319" y="71"/>
                      <a:pt x="319" y="71"/>
                      <a:pt x="318" y="70"/>
                    </a:cubicBezTo>
                    <a:cubicBezTo>
                      <a:pt x="318" y="69"/>
                      <a:pt x="318" y="69"/>
                      <a:pt x="317" y="68"/>
                    </a:cubicBezTo>
                    <a:cubicBezTo>
                      <a:pt x="317" y="68"/>
                      <a:pt x="316" y="67"/>
                      <a:pt x="316" y="67"/>
                    </a:cubicBezTo>
                    <a:cubicBezTo>
                      <a:pt x="315" y="66"/>
                      <a:pt x="314" y="66"/>
                      <a:pt x="313" y="65"/>
                    </a:cubicBezTo>
                    <a:cubicBezTo>
                      <a:pt x="313" y="65"/>
                      <a:pt x="313" y="65"/>
                      <a:pt x="313" y="65"/>
                    </a:cubicBezTo>
                    <a:cubicBezTo>
                      <a:pt x="313" y="65"/>
                      <a:pt x="313" y="65"/>
                      <a:pt x="313" y="65"/>
                    </a:cubicBezTo>
                    <a:cubicBezTo>
                      <a:pt x="164" y="1"/>
                      <a:pt x="164" y="1"/>
                      <a:pt x="164" y="1"/>
                    </a:cubicBezTo>
                    <a:cubicBezTo>
                      <a:pt x="161" y="0"/>
                      <a:pt x="158" y="0"/>
                      <a:pt x="155" y="1"/>
                    </a:cubicBezTo>
                    <a:cubicBezTo>
                      <a:pt x="6" y="65"/>
                      <a:pt x="6" y="65"/>
                      <a:pt x="6" y="65"/>
                    </a:cubicBezTo>
                    <a:cubicBezTo>
                      <a:pt x="2" y="67"/>
                      <a:pt x="0" y="71"/>
                      <a:pt x="0" y="75"/>
                    </a:cubicBezTo>
                    <a:cubicBezTo>
                      <a:pt x="0" y="224"/>
                      <a:pt x="0" y="224"/>
                      <a:pt x="0" y="224"/>
                    </a:cubicBezTo>
                    <a:cubicBezTo>
                      <a:pt x="0" y="228"/>
                      <a:pt x="2" y="232"/>
                      <a:pt x="6" y="234"/>
                    </a:cubicBezTo>
                    <a:cubicBezTo>
                      <a:pt x="155" y="309"/>
                      <a:pt x="155" y="309"/>
                      <a:pt x="155" y="309"/>
                    </a:cubicBezTo>
                    <a:cubicBezTo>
                      <a:pt x="155" y="309"/>
                      <a:pt x="155" y="309"/>
                      <a:pt x="155" y="309"/>
                    </a:cubicBezTo>
                    <a:cubicBezTo>
                      <a:pt x="157" y="309"/>
                      <a:pt x="158" y="310"/>
                      <a:pt x="160" y="310"/>
                    </a:cubicBezTo>
                    <a:cubicBezTo>
                      <a:pt x="160" y="310"/>
                      <a:pt x="160" y="310"/>
                      <a:pt x="160" y="310"/>
                    </a:cubicBezTo>
                    <a:cubicBezTo>
                      <a:pt x="160" y="310"/>
                      <a:pt x="160" y="310"/>
                      <a:pt x="160" y="310"/>
                    </a:cubicBezTo>
                    <a:cubicBezTo>
                      <a:pt x="160" y="310"/>
                      <a:pt x="160" y="310"/>
                      <a:pt x="160" y="310"/>
                    </a:cubicBezTo>
                    <a:cubicBezTo>
                      <a:pt x="160" y="310"/>
                      <a:pt x="160" y="310"/>
                      <a:pt x="160" y="310"/>
                    </a:cubicBezTo>
                    <a:cubicBezTo>
                      <a:pt x="161" y="310"/>
                      <a:pt x="162" y="309"/>
                      <a:pt x="163" y="309"/>
                    </a:cubicBezTo>
                    <a:cubicBezTo>
                      <a:pt x="164" y="309"/>
                      <a:pt x="164" y="309"/>
                      <a:pt x="164" y="309"/>
                    </a:cubicBezTo>
                    <a:cubicBezTo>
                      <a:pt x="313" y="245"/>
                      <a:pt x="313" y="245"/>
                      <a:pt x="313" y="245"/>
                    </a:cubicBezTo>
                    <a:cubicBezTo>
                      <a:pt x="317" y="243"/>
                      <a:pt x="320" y="239"/>
                      <a:pt x="320" y="235"/>
                    </a:cubicBezTo>
                    <a:cubicBezTo>
                      <a:pt x="320" y="75"/>
                      <a:pt x="320" y="75"/>
                      <a:pt x="320" y="75"/>
                    </a:cubicBezTo>
                    <a:cubicBezTo>
                      <a:pt x="320" y="74"/>
                      <a:pt x="319" y="72"/>
                      <a:pt x="319" y="71"/>
                    </a:cubicBezTo>
                    <a:close/>
                    <a:moveTo>
                      <a:pt x="160" y="23"/>
                    </a:moveTo>
                    <a:cubicBezTo>
                      <a:pt x="282" y="75"/>
                      <a:pt x="282" y="75"/>
                      <a:pt x="282" y="75"/>
                    </a:cubicBezTo>
                    <a:cubicBezTo>
                      <a:pt x="160" y="127"/>
                      <a:pt x="160" y="127"/>
                      <a:pt x="160" y="127"/>
                    </a:cubicBezTo>
                    <a:cubicBezTo>
                      <a:pt x="37" y="75"/>
                      <a:pt x="37" y="75"/>
                      <a:pt x="37" y="75"/>
                    </a:cubicBezTo>
                    <a:lnTo>
                      <a:pt x="160" y="23"/>
                    </a:lnTo>
                    <a:close/>
                    <a:moveTo>
                      <a:pt x="21" y="91"/>
                    </a:moveTo>
                    <a:cubicBezTo>
                      <a:pt x="149" y="146"/>
                      <a:pt x="149" y="146"/>
                      <a:pt x="149" y="146"/>
                    </a:cubicBezTo>
                    <a:cubicBezTo>
                      <a:pt x="149" y="282"/>
                      <a:pt x="149" y="282"/>
                      <a:pt x="149" y="282"/>
                    </a:cubicBezTo>
                    <a:cubicBezTo>
                      <a:pt x="21" y="218"/>
                      <a:pt x="21" y="218"/>
                      <a:pt x="21" y="218"/>
                    </a:cubicBezTo>
                    <a:lnTo>
                      <a:pt x="21" y="91"/>
                    </a:lnTo>
                    <a:close/>
                    <a:moveTo>
                      <a:pt x="170" y="283"/>
                    </a:moveTo>
                    <a:cubicBezTo>
                      <a:pt x="170" y="146"/>
                      <a:pt x="170" y="146"/>
                      <a:pt x="170" y="146"/>
                    </a:cubicBezTo>
                    <a:cubicBezTo>
                      <a:pt x="298" y="91"/>
                      <a:pt x="298" y="91"/>
                      <a:pt x="298" y="91"/>
                    </a:cubicBezTo>
                    <a:cubicBezTo>
                      <a:pt x="298" y="228"/>
                      <a:pt x="298" y="228"/>
                      <a:pt x="298" y="228"/>
                    </a:cubicBezTo>
                    <a:lnTo>
                      <a:pt x="170" y="28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Open Sans"/>
                  <a:ea typeface="+mn-ea"/>
                  <a:cs typeface="+mn-cs"/>
                </a:endParaRPr>
              </a:p>
            </p:txBody>
          </p:sp>
          <p:sp>
            <p:nvSpPr>
              <p:cNvPr id="583" name="Freeform 29"/>
              <p:cNvSpPr>
                <a:spLocks noEditPoints="1"/>
              </p:cNvSpPr>
              <p:nvPr/>
            </p:nvSpPr>
            <p:spPr bwMode="auto">
              <a:xfrm>
                <a:off x="6268711" y="2678857"/>
                <a:ext cx="177809" cy="172252"/>
              </a:xfrm>
              <a:custGeom>
                <a:avLst/>
                <a:gdLst>
                  <a:gd name="T0" fmla="*/ 319 w 320"/>
                  <a:gd name="T1" fmla="*/ 71 h 310"/>
                  <a:gd name="T2" fmla="*/ 318 w 320"/>
                  <a:gd name="T3" fmla="*/ 70 h 310"/>
                  <a:gd name="T4" fmla="*/ 317 w 320"/>
                  <a:gd name="T5" fmla="*/ 68 h 310"/>
                  <a:gd name="T6" fmla="*/ 316 w 320"/>
                  <a:gd name="T7" fmla="*/ 67 h 310"/>
                  <a:gd name="T8" fmla="*/ 313 w 320"/>
                  <a:gd name="T9" fmla="*/ 65 h 310"/>
                  <a:gd name="T10" fmla="*/ 313 w 320"/>
                  <a:gd name="T11" fmla="*/ 65 h 310"/>
                  <a:gd name="T12" fmla="*/ 313 w 320"/>
                  <a:gd name="T13" fmla="*/ 65 h 310"/>
                  <a:gd name="T14" fmla="*/ 164 w 320"/>
                  <a:gd name="T15" fmla="*/ 1 h 310"/>
                  <a:gd name="T16" fmla="*/ 155 w 320"/>
                  <a:gd name="T17" fmla="*/ 1 h 310"/>
                  <a:gd name="T18" fmla="*/ 6 w 320"/>
                  <a:gd name="T19" fmla="*/ 65 h 310"/>
                  <a:gd name="T20" fmla="*/ 0 w 320"/>
                  <a:gd name="T21" fmla="*/ 75 h 310"/>
                  <a:gd name="T22" fmla="*/ 0 w 320"/>
                  <a:gd name="T23" fmla="*/ 224 h 310"/>
                  <a:gd name="T24" fmla="*/ 6 w 320"/>
                  <a:gd name="T25" fmla="*/ 234 h 310"/>
                  <a:gd name="T26" fmla="*/ 155 w 320"/>
                  <a:gd name="T27" fmla="*/ 309 h 310"/>
                  <a:gd name="T28" fmla="*/ 155 w 320"/>
                  <a:gd name="T29" fmla="*/ 309 h 310"/>
                  <a:gd name="T30" fmla="*/ 160 w 320"/>
                  <a:gd name="T31" fmla="*/ 310 h 310"/>
                  <a:gd name="T32" fmla="*/ 160 w 320"/>
                  <a:gd name="T33" fmla="*/ 310 h 310"/>
                  <a:gd name="T34" fmla="*/ 160 w 320"/>
                  <a:gd name="T35" fmla="*/ 310 h 310"/>
                  <a:gd name="T36" fmla="*/ 160 w 320"/>
                  <a:gd name="T37" fmla="*/ 310 h 310"/>
                  <a:gd name="T38" fmla="*/ 160 w 320"/>
                  <a:gd name="T39" fmla="*/ 310 h 310"/>
                  <a:gd name="T40" fmla="*/ 163 w 320"/>
                  <a:gd name="T41" fmla="*/ 309 h 310"/>
                  <a:gd name="T42" fmla="*/ 164 w 320"/>
                  <a:gd name="T43" fmla="*/ 309 h 310"/>
                  <a:gd name="T44" fmla="*/ 313 w 320"/>
                  <a:gd name="T45" fmla="*/ 245 h 310"/>
                  <a:gd name="T46" fmla="*/ 320 w 320"/>
                  <a:gd name="T47" fmla="*/ 235 h 310"/>
                  <a:gd name="T48" fmla="*/ 320 w 320"/>
                  <a:gd name="T49" fmla="*/ 75 h 310"/>
                  <a:gd name="T50" fmla="*/ 319 w 320"/>
                  <a:gd name="T51" fmla="*/ 71 h 310"/>
                  <a:gd name="T52" fmla="*/ 160 w 320"/>
                  <a:gd name="T53" fmla="*/ 23 h 310"/>
                  <a:gd name="T54" fmla="*/ 282 w 320"/>
                  <a:gd name="T55" fmla="*/ 75 h 310"/>
                  <a:gd name="T56" fmla="*/ 160 w 320"/>
                  <a:gd name="T57" fmla="*/ 127 h 310"/>
                  <a:gd name="T58" fmla="*/ 37 w 320"/>
                  <a:gd name="T59" fmla="*/ 75 h 310"/>
                  <a:gd name="T60" fmla="*/ 160 w 320"/>
                  <a:gd name="T61" fmla="*/ 23 h 310"/>
                  <a:gd name="T62" fmla="*/ 21 w 320"/>
                  <a:gd name="T63" fmla="*/ 91 h 310"/>
                  <a:gd name="T64" fmla="*/ 149 w 320"/>
                  <a:gd name="T65" fmla="*/ 146 h 310"/>
                  <a:gd name="T66" fmla="*/ 149 w 320"/>
                  <a:gd name="T67" fmla="*/ 282 h 310"/>
                  <a:gd name="T68" fmla="*/ 21 w 320"/>
                  <a:gd name="T69" fmla="*/ 218 h 310"/>
                  <a:gd name="T70" fmla="*/ 21 w 320"/>
                  <a:gd name="T71" fmla="*/ 91 h 310"/>
                  <a:gd name="T72" fmla="*/ 170 w 320"/>
                  <a:gd name="T73" fmla="*/ 283 h 310"/>
                  <a:gd name="T74" fmla="*/ 170 w 320"/>
                  <a:gd name="T75" fmla="*/ 146 h 310"/>
                  <a:gd name="T76" fmla="*/ 298 w 320"/>
                  <a:gd name="T77" fmla="*/ 91 h 310"/>
                  <a:gd name="T78" fmla="*/ 298 w 320"/>
                  <a:gd name="T79" fmla="*/ 228 h 310"/>
                  <a:gd name="T80" fmla="*/ 170 w 320"/>
                  <a:gd name="T81" fmla="*/ 283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20" h="310">
                    <a:moveTo>
                      <a:pt x="319" y="71"/>
                    </a:moveTo>
                    <a:cubicBezTo>
                      <a:pt x="319" y="71"/>
                      <a:pt x="319" y="71"/>
                      <a:pt x="318" y="70"/>
                    </a:cubicBezTo>
                    <a:cubicBezTo>
                      <a:pt x="318" y="69"/>
                      <a:pt x="318" y="69"/>
                      <a:pt x="317" y="68"/>
                    </a:cubicBezTo>
                    <a:cubicBezTo>
                      <a:pt x="317" y="68"/>
                      <a:pt x="316" y="67"/>
                      <a:pt x="316" y="67"/>
                    </a:cubicBezTo>
                    <a:cubicBezTo>
                      <a:pt x="315" y="66"/>
                      <a:pt x="314" y="66"/>
                      <a:pt x="313" y="65"/>
                    </a:cubicBezTo>
                    <a:cubicBezTo>
                      <a:pt x="313" y="65"/>
                      <a:pt x="313" y="65"/>
                      <a:pt x="313" y="65"/>
                    </a:cubicBezTo>
                    <a:cubicBezTo>
                      <a:pt x="313" y="65"/>
                      <a:pt x="313" y="65"/>
                      <a:pt x="313" y="65"/>
                    </a:cubicBezTo>
                    <a:cubicBezTo>
                      <a:pt x="164" y="1"/>
                      <a:pt x="164" y="1"/>
                      <a:pt x="164" y="1"/>
                    </a:cubicBezTo>
                    <a:cubicBezTo>
                      <a:pt x="161" y="0"/>
                      <a:pt x="158" y="0"/>
                      <a:pt x="155" y="1"/>
                    </a:cubicBezTo>
                    <a:cubicBezTo>
                      <a:pt x="6" y="65"/>
                      <a:pt x="6" y="65"/>
                      <a:pt x="6" y="65"/>
                    </a:cubicBezTo>
                    <a:cubicBezTo>
                      <a:pt x="2" y="67"/>
                      <a:pt x="0" y="71"/>
                      <a:pt x="0" y="75"/>
                    </a:cubicBezTo>
                    <a:cubicBezTo>
                      <a:pt x="0" y="224"/>
                      <a:pt x="0" y="224"/>
                      <a:pt x="0" y="224"/>
                    </a:cubicBezTo>
                    <a:cubicBezTo>
                      <a:pt x="0" y="228"/>
                      <a:pt x="2" y="232"/>
                      <a:pt x="6" y="234"/>
                    </a:cubicBezTo>
                    <a:cubicBezTo>
                      <a:pt x="155" y="309"/>
                      <a:pt x="155" y="309"/>
                      <a:pt x="155" y="309"/>
                    </a:cubicBezTo>
                    <a:cubicBezTo>
                      <a:pt x="155" y="309"/>
                      <a:pt x="155" y="309"/>
                      <a:pt x="155" y="309"/>
                    </a:cubicBezTo>
                    <a:cubicBezTo>
                      <a:pt x="157" y="309"/>
                      <a:pt x="158" y="310"/>
                      <a:pt x="160" y="310"/>
                    </a:cubicBezTo>
                    <a:cubicBezTo>
                      <a:pt x="160" y="310"/>
                      <a:pt x="160" y="310"/>
                      <a:pt x="160" y="310"/>
                    </a:cubicBezTo>
                    <a:cubicBezTo>
                      <a:pt x="160" y="310"/>
                      <a:pt x="160" y="310"/>
                      <a:pt x="160" y="310"/>
                    </a:cubicBezTo>
                    <a:cubicBezTo>
                      <a:pt x="160" y="310"/>
                      <a:pt x="160" y="310"/>
                      <a:pt x="160" y="310"/>
                    </a:cubicBezTo>
                    <a:cubicBezTo>
                      <a:pt x="160" y="310"/>
                      <a:pt x="160" y="310"/>
                      <a:pt x="160" y="310"/>
                    </a:cubicBezTo>
                    <a:cubicBezTo>
                      <a:pt x="161" y="310"/>
                      <a:pt x="162" y="309"/>
                      <a:pt x="163" y="309"/>
                    </a:cubicBezTo>
                    <a:cubicBezTo>
                      <a:pt x="164" y="309"/>
                      <a:pt x="164" y="309"/>
                      <a:pt x="164" y="309"/>
                    </a:cubicBezTo>
                    <a:cubicBezTo>
                      <a:pt x="313" y="245"/>
                      <a:pt x="313" y="245"/>
                      <a:pt x="313" y="245"/>
                    </a:cubicBezTo>
                    <a:cubicBezTo>
                      <a:pt x="317" y="243"/>
                      <a:pt x="320" y="239"/>
                      <a:pt x="320" y="235"/>
                    </a:cubicBezTo>
                    <a:cubicBezTo>
                      <a:pt x="320" y="75"/>
                      <a:pt x="320" y="75"/>
                      <a:pt x="320" y="75"/>
                    </a:cubicBezTo>
                    <a:cubicBezTo>
                      <a:pt x="320" y="74"/>
                      <a:pt x="319" y="72"/>
                      <a:pt x="319" y="71"/>
                    </a:cubicBezTo>
                    <a:close/>
                    <a:moveTo>
                      <a:pt x="160" y="23"/>
                    </a:moveTo>
                    <a:cubicBezTo>
                      <a:pt x="282" y="75"/>
                      <a:pt x="282" y="75"/>
                      <a:pt x="282" y="75"/>
                    </a:cubicBezTo>
                    <a:cubicBezTo>
                      <a:pt x="160" y="127"/>
                      <a:pt x="160" y="127"/>
                      <a:pt x="160" y="127"/>
                    </a:cubicBezTo>
                    <a:cubicBezTo>
                      <a:pt x="37" y="75"/>
                      <a:pt x="37" y="75"/>
                      <a:pt x="37" y="75"/>
                    </a:cubicBezTo>
                    <a:lnTo>
                      <a:pt x="160" y="23"/>
                    </a:lnTo>
                    <a:close/>
                    <a:moveTo>
                      <a:pt x="21" y="91"/>
                    </a:moveTo>
                    <a:cubicBezTo>
                      <a:pt x="149" y="146"/>
                      <a:pt x="149" y="146"/>
                      <a:pt x="149" y="146"/>
                    </a:cubicBezTo>
                    <a:cubicBezTo>
                      <a:pt x="149" y="282"/>
                      <a:pt x="149" y="282"/>
                      <a:pt x="149" y="282"/>
                    </a:cubicBezTo>
                    <a:cubicBezTo>
                      <a:pt x="21" y="218"/>
                      <a:pt x="21" y="218"/>
                      <a:pt x="21" y="218"/>
                    </a:cubicBezTo>
                    <a:lnTo>
                      <a:pt x="21" y="91"/>
                    </a:lnTo>
                    <a:close/>
                    <a:moveTo>
                      <a:pt x="170" y="283"/>
                    </a:moveTo>
                    <a:cubicBezTo>
                      <a:pt x="170" y="146"/>
                      <a:pt x="170" y="146"/>
                      <a:pt x="170" y="146"/>
                    </a:cubicBezTo>
                    <a:cubicBezTo>
                      <a:pt x="298" y="91"/>
                      <a:pt x="298" y="91"/>
                      <a:pt x="298" y="91"/>
                    </a:cubicBezTo>
                    <a:cubicBezTo>
                      <a:pt x="298" y="228"/>
                      <a:pt x="298" y="228"/>
                      <a:pt x="298" y="228"/>
                    </a:cubicBezTo>
                    <a:lnTo>
                      <a:pt x="170" y="28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Open Sans"/>
                  <a:ea typeface="+mn-ea"/>
                  <a:cs typeface="+mn-cs"/>
                </a:endParaRPr>
              </a:p>
            </p:txBody>
          </p:sp>
          <p:sp>
            <p:nvSpPr>
              <p:cNvPr id="584" name="Freeform 29"/>
              <p:cNvSpPr>
                <a:spLocks noEditPoints="1"/>
              </p:cNvSpPr>
              <p:nvPr/>
            </p:nvSpPr>
            <p:spPr bwMode="auto">
              <a:xfrm>
                <a:off x="6268711" y="2877950"/>
                <a:ext cx="177809" cy="172252"/>
              </a:xfrm>
              <a:custGeom>
                <a:avLst/>
                <a:gdLst>
                  <a:gd name="T0" fmla="*/ 319 w 320"/>
                  <a:gd name="T1" fmla="*/ 71 h 310"/>
                  <a:gd name="T2" fmla="*/ 318 w 320"/>
                  <a:gd name="T3" fmla="*/ 70 h 310"/>
                  <a:gd name="T4" fmla="*/ 317 w 320"/>
                  <a:gd name="T5" fmla="*/ 68 h 310"/>
                  <a:gd name="T6" fmla="*/ 316 w 320"/>
                  <a:gd name="T7" fmla="*/ 67 h 310"/>
                  <a:gd name="T8" fmla="*/ 313 w 320"/>
                  <a:gd name="T9" fmla="*/ 65 h 310"/>
                  <a:gd name="T10" fmla="*/ 313 w 320"/>
                  <a:gd name="T11" fmla="*/ 65 h 310"/>
                  <a:gd name="T12" fmla="*/ 313 w 320"/>
                  <a:gd name="T13" fmla="*/ 65 h 310"/>
                  <a:gd name="T14" fmla="*/ 164 w 320"/>
                  <a:gd name="T15" fmla="*/ 1 h 310"/>
                  <a:gd name="T16" fmla="*/ 155 w 320"/>
                  <a:gd name="T17" fmla="*/ 1 h 310"/>
                  <a:gd name="T18" fmla="*/ 6 w 320"/>
                  <a:gd name="T19" fmla="*/ 65 h 310"/>
                  <a:gd name="T20" fmla="*/ 0 w 320"/>
                  <a:gd name="T21" fmla="*/ 75 h 310"/>
                  <a:gd name="T22" fmla="*/ 0 w 320"/>
                  <a:gd name="T23" fmla="*/ 224 h 310"/>
                  <a:gd name="T24" fmla="*/ 6 w 320"/>
                  <a:gd name="T25" fmla="*/ 234 h 310"/>
                  <a:gd name="T26" fmla="*/ 155 w 320"/>
                  <a:gd name="T27" fmla="*/ 309 h 310"/>
                  <a:gd name="T28" fmla="*/ 155 w 320"/>
                  <a:gd name="T29" fmla="*/ 309 h 310"/>
                  <a:gd name="T30" fmla="*/ 160 w 320"/>
                  <a:gd name="T31" fmla="*/ 310 h 310"/>
                  <a:gd name="T32" fmla="*/ 160 w 320"/>
                  <a:gd name="T33" fmla="*/ 310 h 310"/>
                  <a:gd name="T34" fmla="*/ 160 w 320"/>
                  <a:gd name="T35" fmla="*/ 310 h 310"/>
                  <a:gd name="T36" fmla="*/ 160 w 320"/>
                  <a:gd name="T37" fmla="*/ 310 h 310"/>
                  <a:gd name="T38" fmla="*/ 160 w 320"/>
                  <a:gd name="T39" fmla="*/ 310 h 310"/>
                  <a:gd name="T40" fmla="*/ 163 w 320"/>
                  <a:gd name="T41" fmla="*/ 309 h 310"/>
                  <a:gd name="T42" fmla="*/ 164 w 320"/>
                  <a:gd name="T43" fmla="*/ 309 h 310"/>
                  <a:gd name="T44" fmla="*/ 313 w 320"/>
                  <a:gd name="T45" fmla="*/ 245 h 310"/>
                  <a:gd name="T46" fmla="*/ 320 w 320"/>
                  <a:gd name="T47" fmla="*/ 235 h 310"/>
                  <a:gd name="T48" fmla="*/ 320 w 320"/>
                  <a:gd name="T49" fmla="*/ 75 h 310"/>
                  <a:gd name="T50" fmla="*/ 319 w 320"/>
                  <a:gd name="T51" fmla="*/ 71 h 310"/>
                  <a:gd name="T52" fmla="*/ 160 w 320"/>
                  <a:gd name="T53" fmla="*/ 23 h 310"/>
                  <a:gd name="T54" fmla="*/ 282 w 320"/>
                  <a:gd name="T55" fmla="*/ 75 h 310"/>
                  <a:gd name="T56" fmla="*/ 160 w 320"/>
                  <a:gd name="T57" fmla="*/ 127 h 310"/>
                  <a:gd name="T58" fmla="*/ 37 w 320"/>
                  <a:gd name="T59" fmla="*/ 75 h 310"/>
                  <a:gd name="T60" fmla="*/ 160 w 320"/>
                  <a:gd name="T61" fmla="*/ 23 h 310"/>
                  <a:gd name="T62" fmla="*/ 21 w 320"/>
                  <a:gd name="T63" fmla="*/ 91 h 310"/>
                  <a:gd name="T64" fmla="*/ 149 w 320"/>
                  <a:gd name="T65" fmla="*/ 146 h 310"/>
                  <a:gd name="T66" fmla="*/ 149 w 320"/>
                  <a:gd name="T67" fmla="*/ 282 h 310"/>
                  <a:gd name="T68" fmla="*/ 21 w 320"/>
                  <a:gd name="T69" fmla="*/ 218 h 310"/>
                  <a:gd name="T70" fmla="*/ 21 w 320"/>
                  <a:gd name="T71" fmla="*/ 91 h 310"/>
                  <a:gd name="T72" fmla="*/ 170 w 320"/>
                  <a:gd name="T73" fmla="*/ 283 h 310"/>
                  <a:gd name="T74" fmla="*/ 170 w 320"/>
                  <a:gd name="T75" fmla="*/ 146 h 310"/>
                  <a:gd name="T76" fmla="*/ 298 w 320"/>
                  <a:gd name="T77" fmla="*/ 91 h 310"/>
                  <a:gd name="T78" fmla="*/ 298 w 320"/>
                  <a:gd name="T79" fmla="*/ 228 h 310"/>
                  <a:gd name="T80" fmla="*/ 170 w 320"/>
                  <a:gd name="T81" fmla="*/ 283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20" h="310">
                    <a:moveTo>
                      <a:pt x="319" y="71"/>
                    </a:moveTo>
                    <a:cubicBezTo>
                      <a:pt x="319" y="71"/>
                      <a:pt x="319" y="71"/>
                      <a:pt x="318" y="70"/>
                    </a:cubicBezTo>
                    <a:cubicBezTo>
                      <a:pt x="318" y="69"/>
                      <a:pt x="318" y="69"/>
                      <a:pt x="317" y="68"/>
                    </a:cubicBezTo>
                    <a:cubicBezTo>
                      <a:pt x="317" y="68"/>
                      <a:pt x="316" y="67"/>
                      <a:pt x="316" y="67"/>
                    </a:cubicBezTo>
                    <a:cubicBezTo>
                      <a:pt x="315" y="66"/>
                      <a:pt x="314" y="66"/>
                      <a:pt x="313" y="65"/>
                    </a:cubicBezTo>
                    <a:cubicBezTo>
                      <a:pt x="313" y="65"/>
                      <a:pt x="313" y="65"/>
                      <a:pt x="313" y="65"/>
                    </a:cubicBezTo>
                    <a:cubicBezTo>
                      <a:pt x="313" y="65"/>
                      <a:pt x="313" y="65"/>
                      <a:pt x="313" y="65"/>
                    </a:cubicBezTo>
                    <a:cubicBezTo>
                      <a:pt x="164" y="1"/>
                      <a:pt x="164" y="1"/>
                      <a:pt x="164" y="1"/>
                    </a:cubicBezTo>
                    <a:cubicBezTo>
                      <a:pt x="161" y="0"/>
                      <a:pt x="158" y="0"/>
                      <a:pt x="155" y="1"/>
                    </a:cubicBezTo>
                    <a:cubicBezTo>
                      <a:pt x="6" y="65"/>
                      <a:pt x="6" y="65"/>
                      <a:pt x="6" y="65"/>
                    </a:cubicBezTo>
                    <a:cubicBezTo>
                      <a:pt x="2" y="67"/>
                      <a:pt x="0" y="71"/>
                      <a:pt x="0" y="75"/>
                    </a:cubicBezTo>
                    <a:cubicBezTo>
                      <a:pt x="0" y="224"/>
                      <a:pt x="0" y="224"/>
                      <a:pt x="0" y="224"/>
                    </a:cubicBezTo>
                    <a:cubicBezTo>
                      <a:pt x="0" y="228"/>
                      <a:pt x="2" y="232"/>
                      <a:pt x="6" y="234"/>
                    </a:cubicBezTo>
                    <a:cubicBezTo>
                      <a:pt x="155" y="309"/>
                      <a:pt x="155" y="309"/>
                      <a:pt x="155" y="309"/>
                    </a:cubicBezTo>
                    <a:cubicBezTo>
                      <a:pt x="155" y="309"/>
                      <a:pt x="155" y="309"/>
                      <a:pt x="155" y="309"/>
                    </a:cubicBezTo>
                    <a:cubicBezTo>
                      <a:pt x="157" y="309"/>
                      <a:pt x="158" y="310"/>
                      <a:pt x="160" y="310"/>
                    </a:cubicBezTo>
                    <a:cubicBezTo>
                      <a:pt x="160" y="310"/>
                      <a:pt x="160" y="310"/>
                      <a:pt x="160" y="310"/>
                    </a:cubicBezTo>
                    <a:cubicBezTo>
                      <a:pt x="160" y="310"/>
                      <a:pt x="160" y="310"/>
                      <a:pt x="160" y="310"/>
                    </a:cubicBezTo>
                    <a:cubicBezTo>
                      <a:pt x="160" y="310"/>
                      <a:pt x="160" y="310"/>
                      <a:pt x="160" y="310"/>
                    </a:cubicBezTo>
                    <a:cubicBezTo>
                      <a:pt x="160" y="310"/>
                      <a:pt x="160" y="310"/>
                      <a:pt x="160" y="310"/>
                    </a:cubicBezTo>
                    <a:cubicBezTo>
                      <a:pt x="161" y="310"/>
                      <a:pt x="162" y="309"/>
                      <a:pt x="163" y="309"/>
                    </a:cubicBezTo>
                    <a:cubicBezTo>
                      <a:pt x="164" y="309"/>
                      <a:pt x="164" y="309"/>
                      <a:pt x="164" y="309"/>
                    </a:cubicBezTo>
                    <a:cubicBezTo>
                      <a:pt x="313" y="245"/>
                      <a:pt x="313" y="245"/>
                      <a:pt x="313" y="245"/>
                    </a:cubicBezTo>
                    <a:cubicBezTo>
                      <a:pt x="317" y="243"/>
                      <a:pt x="320" y="239"/>
                      <a:pt x="320" y="235"/>
                    </a:cubicBezTo>
                    <a:cubicBezTo>
                      <a:pt x="320" y="75"/>
                      <a:pt x="320" y="75"/>
                      <a:pt x="320" y="75"/>
                    </a:cubicBezTo>
                    <a:cubicBezTo>
                      <a:pt x="320" y="74"/>
                      <a:pt x="319" y="72"/>
                      <a:pt x="319" y="71"/>
                    </a:cubicBezTo>
                    <a:close/>
                    <a:moveTo>
                      <a:pt x="160" y="23"/>
                    </a:moveTo>
                    <a:cubicBezTo>
                      <a:pt x="282" y="75"/>
                      <a:pt x="282" y="75"/>
                      <a:pt x="282" y="75"/>
                    </a:cubicBezTo>
                    <a:cubicBezTo>
                      <a:pt x="160" y="127"/>
                      <a:pt x="160" y="127"/>
                      <a:pt x="160" y="127"/>
                    </a:cubicBezTo>
                    <a:cubicBezTo>
                      <a:pt x="37" y="75"/>
                      <a:pt x="37" y="75"/>
                      <a:pt x="37" y="75"/>
                    </a:cubicBezTo>
                    <a:lnTo>
                      <a:pt x="160" y="23"/>
                    </a:lnTo>
                    <a:close/>
                    <a:moveTo>
                      <a:pt x="21" y="91"/>
                    </a:moveTo>
                    <a:cubicBezTo>
                      <a:pt x="149" y="146"/>
                      <a:pt x="149" y="146"/>
                      <a:pt x="149" y="146"/>
                    </a:cubicBezTo>
                    <a:cubicBezTo>
                      <a:pt x="149" y="282"/>
                      <a:pt x="149" y="282"/>
                      <a:pt x="149" y="282"/>
                    </a:cubicBezTo>
                    <a:cubicBezTo>
                      <a:pt x="21" y="218"/>
                      <a:pt x="21" y="218"/>
                      <a:pt x="21" y="218"/>
                    </a:cubicBezTo>
                    <a:lnTo>
                      <a:pt x="21" y="91"/>
                    </a:lnTo>
                    <a:close/>
                    <a:moveTo>
                      <a:pt x="170" y="283"/>
                    </a:moveTo>
                    <a:cubicBezTo>
                      <a:pt x="170" y="146"/>
                      <a:pt x="170" y="146"/>
                      <a:pt x="170" y="146"/>
                    </a:cubicBezTo>
                    <a:cubicBezTo>
                      <a:pt x="298" y="91"/>
                      <a:pt x="298" y="91"/>
                      <a:pt x="298" y="91"/>
                    </a:cubicBezTo>
                    <a:cubicBezTo>
                      <a:pt x="298" y="228"/>
                      <a:pt x="298" y="228"/>
                      <a:pt x="298" y="228"/>
                    </a:cubicBezTo>
                    <a:lnTo>
                      <a:pt x="170" y="28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Open Sans"/>
                  <a:ea typeface="+mn-ea"/>
                  <a:cs typeface="+mn-cs"/>
                </a:endParaRPr>
              </a:p>
            </p:txBody>
          </p:sp>
          <p:sp>
            <p:nvSpPr>
              <p:cNvPr id="585" name="Freeform 29"/>
              <p:cNvSpPr>
                <a:spLocks noEditPoints="1"/>
              </p:cNvSpPr>
              <p:nvPr/>
            </p:nvSpPr>
            <p:spPr bwMode="auto">
              <a:xfrm>
                <a:off x="6268711" y="3077043"/>
                <a:ext cx="177809" cy="172252"/>
              </a:xfrm>
              <a:custGeom>
                <a:avLst/>
                <a:gdLst>
                  <a:gd name="T0" fmla="*/ 319 w 320"/>
                  <a:gd name="T1" fmla="*/ 71 h 310"/>
                  <a:gd name="T2" fmla="*/ 318 w 320"/>
                  <a:gd name="T3" fmla="*/ 70 h 310"/>
                  <a:gd name="T4" fmla="*/ 317 w 320"/>
                  <a:gd name="T5" fmla="*/ 68 h 310"/>
                  <a:gd name="T6" fmla="*/ 316 w 320"/>
                  <a:gd name="T7" fmla="*/ 67 h 310"/>
                  <a:gd name="T8" fmla="*/ 313 w 320"/>
                  <a:gd name="T9" fmla="*/ 65 h 310"/>
                  <a:gd name="T10" fmla="*/ 313 w 320"/>
                  <a:gd name="T11" fmla="*/ 65 h 310"/>
                  <a:gd name="T12" fmla="*/ 313 w 320"/>
                  <a:gd name="T13" fmla="*/ 65 h 310"/>
                  <a:gd name="T14" fmla="*/ 164 w 320"/>
                  <a:gd name="T15" fmla="*/ 1 h 310"/>
                  <a:gd name="T16" fmla="*/ 155 w 320"/>
                  <a:gd name="T17" fmla="*/ 1 h 310"/>
                  <a:gd name="T18" fmla="*/ 6 w 320"/>
                  <a:gd name="T19" fmla="*/ 65 h 310"/>
                  <a:gd name="T20" fmla="*/ 0 w 320"/>
                  <a:gd name="T21" fmla="*/ 75 h 310"/>
                  <a:gd name="T22" fmla="*/ 0 w 320"/>
                  <a:gd name="T23" fmla="*/ 224 h 310"/>
                  <a:gd name="T24" fmla="*/ 6 w 320"/>
                  <a:gd name="T25" fmla="*/ 234 h 310"/>
                  <a:gd name="T26" fmla="*/ 155 w 320"/>
                  <a:gd name="T27" fmla="*/ 309 h 310"/>
                  <a:gd name="T28" fmla="*/ 155 w 320"/>
                  <a:gd name="T29" fmla="*/ 309 h 310"/>
                  <a:gd name="T30" fmla="*/ 160 w 320"/>
                  <a:gd name="T31" fmla="*/ 310 h 310"/>
                  <a:gd name="T32" fmla="*/ 160 w 320"/>
                  <a:gd name="T33" fmla="*/ 310 h 310"/>
                  <a:gd name="T34" fmla="*/ 160 w 320"/>
                  <a:gd name="T35" fmla="*/ 310 h 310"/>
                  <a:gd name="T36" fmla="*/ 160 w 320"/>
                  <a:gd name="T37" fmla="*/ 310 h 310"/>
                  <a:gd name="T38" fmla="*/ 160 w 320"/>
                  <a:gd name="T39" fmla="*/ 310 h 310"/>
                  <a:gd name="T40" fmla="*/ 163 w 320"/>
                  <a:gd name="T41" fmla="*/ 309 h 310"/>
                  <a:gd name="T42" fmla="*/ 164 w 320"/>
                  <a:gd name="T43" fmla="*/ 309 h 310"/>
                  <a:gd name="T44" fmla="*/ 313 w 320"/>
                  <a:gd name="T45" fmla="*/ 245 h 310"/>
                  <a:gd name="T46" fmla="*/ 320 w 320"/>
                  <a:gd name="T47" fmla="*/ 235 h 310"/>
                  <a:gd name="T48" fmla="*/ 320 w 320"/>
                  <a:gd name="T49" fmla="*/ 75 h 310"/>
                  <a:gd name="T50" fmla="*/ 319 w 320"/>
                  <a:gd name="T51" fmla="*/ 71 h 310"/>
                  <a:gd name="T52" fmla="*/ 160 w 320"/>
                  <a:gd name="T53" fmla="*/ 23 h 310"/>
                  <a:gd name="T54" fmla="*/ 282 w 320"/>
                  <a:gd name="T55" fmla="*/ 75 h 310"/>
                  <a:gd name="T56" fmla="*/ 160 w 320"/>
                  <a:gd name="T57" fmla="*/ 127 h 310"/>
                  <a:gd name="T58" fmla="*/ 37 w 320"/>
                  <a:gd name="T59" fmla="*/ 75 h 310"/>
                  <a:gd name="T60" fmla="*/ 160 w 320"/>
                  <a:gd name="T61" fmla="*/ 23 h 310"/>
                  <a:gd name="T62" fmla="*/ 21 w 320"/>
                  <a:gd name="T63" fmla="*/ 91 h 310"/>
                  <a:gd name="T64" fmla="*/ 149 w 320"/>
                  <a:gd name="T65" fmla="*/ 146 h 310"/>
                  <a:gd name="T66" fmla="*/ 149 w 320"/>
                  <a:gd name="T67" fmla="*/ 282 h 310"/>
                  <a:gd name="T68" fmla="*/ 21 w 320"/>
                  <a:gd name="T69" fmla="*/ 218 h 310"/>
                  <a:gd name="T70" fmla="*/ 21 w 320"/>
                  <a:gd name="T71" fmla="*/ 91 h 310"/>
                  <a:gd name="T72" fmla="*/ 170 w 320"/>
                  <a:gd name="T73" fmla="*/ 283 h 310"/>
                  <a:gd name="T74" fmla="*/ 170 w 320"/>
                  <a:gd name="T75" fmla="*/ 146 h 310"/>
                  <a:gd name="T76" fmla="*/ 298 w 320"/>
                  <a:gd name="T77" fmla="*/ 91 h 310"/>
                  <a:gd name="T78" fmla="*/ 298 w 320"/>
                  <a:gd name="T79" fmla="*/ 228 h 310"/>
                  <a:gd name="T80" fmla="*/ 170 w 320"/>
                  <a:gd name="T81" fmla="*/ 283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20" h="310">
                    <a:moveTo>
                      <a:pt x="319" y="71"/>
                    </a:moveTo>
                    <a:cubicBezTo>
                      <a:pt x="319" y="71"/>
                      <a:pt x="319" y="71"/>
                      <a:pt x="318" y="70"/>
                    </a:cubicBezTo>
                    <a:cubicBezTo>
                      <a:pt x="318" y="69"/>
                      <a:pt x="318" y="69"/>
                      <a:pt x="317" y="68"/>
                    </a:cubicBezTo>
                    <a:cubicBezTo>
                      <a:pt x="317" y="68"/>
                      <a:pt x="316" y="67"/>
                      <a:pt x="316" y="67"/>
                    </a:cubicBezTo>
                    <a:cubicBezTo>
                      <a:pt x="315" y="66"/>
                      <a:pt x="314" y="66"/>
                      <a:pt x="313" y="65"/>
                    </a:cubicBezTo>
                    <a:cubicBezTo>
                      <a:pt x="313" y="65"/>
                      <a:pt x="313" y="65"/>
                      <a:pt x="313" y="65"/>
                    </a:cubicBezTo>
                    <a:cubicBezTo>
                      <a:pt x="313" y="65"/>
                      <a:pt x="313" y="65"/>
                      <a:pt x="313" y="65"/>
                    </a:cubicBezTo>
                    <a:cubicBezTo>
                      <a:pt x="164" y="1"/>
                      <a:pt x="164" y="1"/>
                      <a:pt x="164" y="1"/>
                    </a:cubicBezTo>
                    <a:cubicBezTo>
                      <a:pt x="161" y="0"/>
                      <a:pt x="158" y="0"/>
                      <a:pt x="155" y="1"/>
                    </a:cubicBezTo>
                    <a:cubicBezTo>
                      <a:pt x="6" y="65"/>
                      <a:pt x="6" y="65"/>
                      <a:pt x="6" y="65"/>
                    </a:cubicBezTo>
                    <a:cubicBezTo>
                      <a:pt x="2" y="67"/>
                      <a:pt x="0" y="71"/>
                      <a:pt x="0" y="75"/>
                    </a:cubicBezTo>
                    <a:cubicBezTo>
                      <a:pt x="0" y="224"/>
                      <a:pt x="0" y="224"/>
                      <a:pt x="0" y="224"/>
                    </a:cubicBezTo>
                    <a:cubicBezTo>
                      <a:pt x="0" y="228"/>
                      <a:pt x="2" y="232"/>
                      <a:pt x="6" y="234"/>
                    </a:cubicBezTo>
                    <a:cubicBezTo>
                      <a:pt x="155" y="309"/>
                      <a:pt x="155" y="309"/>
                      <a:pt x="155" y="309"/>
                    </a:cubicBezTo>
                    <a:cubicBezTo>
                      <a:pt x="155" y="309"/>
                      <a:pt x="155" y="309"/>
                      <a:pt x="155" y="309"/>
                    </a:cubicBezTo>
                    <a:cubicBezTo>
                      <a:pt x="157" y="309"/>
                      <a:pt x="158" y="310"/>
                      <a:pt x="160" y="310"/>
                    </a:cubicBezTo>
                    <a:cubicBezTo>
                      <a:pt x="160" y="310"/>
                      <a:pt x="160" y="310"/>
                      <a:pt x="160" y="310"/>
                    </a:cubicBezTo>
                    <a:cubicBezTo>
                      <a:pt x="160" y="310"/>
                      <a:pt x="160" y="310"/>
                      <a:pt x="160" y="310"/>
                    </a:cubicBezTo>
                    <a:cubicBezTo>
                      <a:pt x="160" y="310"/>
                      <a:pt x="160" y="310"/>
                      <a:pt x="160" y="310"/>
                    </a:cubicBezTo>
                    <a:cubicBezTo>
                      <a:pt x="160" y="310"/>
                      <a:pt x="160" y="310"/>
                      <a:pt x="160" y="310"/>
                    </a:cubicBezTo>
                    <a:cubicBezTo>
                      <a:pt x="161" y="310"/>
                      <a:pt x="162" y="309"/>
                      <a:pt x="163" y="309"/>
                    </a:cubicBezTo>
                    <a:cubicBezTo>
                      <a:pt x="164" y="309"/>
                      <a:pt x="164" y="309"/>
                      <a:pt x="164" y="309"/>
                    </a:cubicBezTo>
                    <a:cubicBezTo>
                      <a:pt x="313" y="245"/>
                      <a:pt x="313" y="245"/>
                      <a:pt x="313" y="245"/>
                    </a:cubicBezTo>
                    <a:cubicBezTo>
                      <a:pt x="317" y="243"/>
                      <a:pt x="320" y="239"/>
                      <a:pt x="320" y="235"/>
                    </a:cubicBezTo>
                    <a:cubicBezTo>
                      <a:pt x="320" y="75"/>
                      <a:pt x="320" y="75"/>
                      <a:pt x="320" y="75"/>
                    </a:cubicBezTo>
                    <a:cubicBezTo>
                      <a:pt x="320" y="74"/>
                      <a:pt x="319" y="72"/>
                      <a:pt x="319" y="71"/>
                    </a:cubicBezTo>
                    <a:close/>
                    <a:moveTo>
                      <a:pt x="160" y="23"/>
                    </a:moveTo>
                    <a:cubicBezTo>
                      <a:pt x="282" y="75"/>
                      <a:pt x="282" y="75"/>
                      <a:pt x="282" y="75"/>
                    </a:cubicBezTo>
                    <a:cubicBezTo>
                      <a:pt x="160" y="127"/>
                      <a:pt x="160" y="127"/>
                      <a:pt x="160" y="127"/>
                    </a:cubicBezTo>
                    <a:cubicBezTo>
                      <a:pt x="37" y="75"/>
                      <a:pt x="37" y="75"/>
                      <a:pt x="37" y="75"/>
                    </a:cubicBezTo>
                    <a:lnTo>
                      <a:pt x="160" y="23"/>
                    </a:lnTo>
                    <a:close/>
                    <a:moveTo>
                      <a:pt x="21" y="91"/>
                    </a:moveTo>
                    <a:cubicBezTo>
                      <a:pt x="149" y="146"/>
                      <a:pt x="149" y="146"/>
                      <a:pt x="149" y="146"/>
                    </a:cubicBezTo>
                    <a:cubicBezTo>
                      <a:pt x="149" y="282"/>
                      <a:pt x="149" y="282"/>
                      <a:pt x="149" y="282"/>
                    </a:cubicBezTo>
                    <a:cubicBezTo>
                      <a:pt x="21" y="218"/>
                      <a:pt x="21" y="218"/>
                      <a:pt x="21" y="218"/>
                    </a:cubicBezTo>
                    <a:lnTo>
                      <a:pt x="21" y="91"/>
                    </a:lnTo>
                    <a:close/>
                    <a:moveTo>
                      <a:pt x="170" y="283"/>
                    </a:moveTo>
                    <a:cubicBezTo>
                      <a:pt x="170" y="146"/>
                      <a:pt x="170" y="146"/>
                      <a:pt x="170" y="146"/>
                    </a:cubicBezTo>
                    <a:cubicBezTo>
                      <a:pt x="298" y="91"/>
                      <a:pt x="298" y="91"/>
                      <a:pt x="298" y="91"/>
                    </a:cubicBezTo>
                    <a:cubicBezTo>
                      <a:pt x="298" y="228"/>
                      <a:pt x="298" y="228"/>
                      <a:pt x="298" y="228"/>
                    </a:cubicBezTo>
                    <a:lnTo>
                      <a:pt x="170" y="28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Open Sans"/>
                  <a:ea typeface="+mn-ea"/>
                  <a:cs typeface="+mn-cs"/>
                </a:endParaRPr>
              </a:p>
            </p:txBody>
          </p:sp>
          <p:sp>
            <p:nvSpPr>
              <p:cNvPr id="586" name="Freeform 29"/>
              <p:cNvSpPr>
                <a:spLocks noEditPoints="1"/>
              </p:cNvSpPr>
              <p:nvPr/>
            </p:nvSpPr>
            <p:spPr bwMode="auto">
              <a:xfrm>
                <a:off x="6268711" y="3276136"/>
                <a:ext cx="177809" cy="172252"/>
              </a:xfrm>
              <a:custGeom>
                <a:avLst/>
                <a:gdLst>
                  <a:gd name="T0" fmla="*/ 319 w 320"/>
                  <a:gd name="T1" fmla="*/ 71 h 310"/>
                  <a:gd name="T2" fmla="*/ 318 w 320"/>
                  <a:gd name="T3" fmla="*/ 70 h 310"/>
                  <a:gd name="T4" fmla="*/ 317 w 320"/>
                  <a:gd name="T5" fmla="*/ 68 h 310"/>
                  <a:gd name="T6" fmla="*/ 316 w 320"/>
                  <a:gd name="T7" fmla="*/ 67 h 310"/>
                  <a:gd name="T8" fmla="*/ 313 w 320"/>
                  <a:gd name="T9" fmla="*/ 65 h 310"/>
                  <a:gd name="T10" fmla="*/ 313 w 320"/>
                  <a:gd name="T11" fmla="*/ 65 h 310"/>
                  <a:gd name="T12" fmla="*/ 313 w 320"/>
                  <a:gd name="T13" fmla="*/ 65 h 310"/>
                  <a:gd name="T14" fmla="*/ 164 w 320"/>
                  <a:gd name="T15" fmla="*/ 1 h 310"/>
                  <a:gd name="T16" fmla="*/ 155 w 320"/>
                  <a:gd name="T17" fmla="*/ 1 h 310"/>
                  <a:gd name="T18" fmla="*/ 6 w 320"/>
                  <a:gd name="T19" fmla="*/ 65 h 310"/>
                  <a:gd name="T20" fmla="*/ 0 w 320"/>
                  <a:gd name="T21" fmla="*/ 75 h 310"/>
                  <a:gd name="T22" fmla="*/ 0 w 320"/>
                  <a:gd name="T23" fmla="*/ 224 h 310"/>
                  <a:gd name="T24" fmla="*/ 6 w 320"/>
                  <a:gd name="T25" fmla="*/ 234 h 310"/>
                  <a:gd name="T26" fmla="*/ 155 w 320"/>
                  <a:gd name="T27" fmla="*/ 309 h 310"/>
                  <a:gd name="T28" fmla="*/ 155 w 320"/>
                  <a:gd name="T29" fmla="*/ 309 h 310"/>
                  <a:gd name="T30" fmla="*/ 160 w 320"/>
                  <a:gd name="T31" fmla="*/ 310 h 310"/>
                  <a:gd name="T32" fmla="*/ 160 w 320"/>
                  <a:gd name="T33" fmla="*/ 310 h 310"/>
                  <a:gd name="T34" fmla="*/ 160 w 320"/>
                  <a:gd name="T35" fmla="*/ 310 h 310"/>
                  <a:gd name="T36" fmla="*/ 160 w 320"/>
                  <a:gd name="T37" fmla="*/ 310 h 310"/>
                  <a:gd name="T38" fmla="*/ 160 w 320"/>
                  <a:gd name="T39" fmla="*/ 310 h 310"/>
                  <a:gd name="T40" fmla="*/ 163 w 320"/>
                  <a:gd name="T41" fmla="*/ 309 h 310"/>
                  <a:gd name="T42" fmla="*/ 164 w 320"/>
                  <a:gd name="T43" fmla="*/ 309 h 310"/>
                  <a:gd name="T44" fmla="*/ 313 w 320"/>
                  <a:gd name="T45" fmla="*/ 245 h 310"/>
                  <a:gd name="T46" fmla="*/ 320 w 320"/>
                  <a:gd name="T47" fmla="*/ 235 h 310"/>
                  <a:gd name="T48" fmla="*/ 320 w 320"/>
                  <a:gd name="T49" fmla="*/ 75 h 310"/>
                  <a:gd name="T50" fmla="*/ 319 w 320"/>
                  <a:gd name="T51" fmla="*/ 71 h 310"/>
                  <a:gd name="T52" fmla="*/ 160 w 320"/>
                  <a:gd name="T53" fmla="*/ 23 h 310"/>
                  <a:gd name="T54" fmla="*/ 282 w 320"/>
                  <a:gd name="T55" fmla="*/ 75 h 310"/>
                  <a:gd name="T56" fmla="*/ 160 w 320"/>
                  <a:gd name="T57" fmla="*/ 127 h 310"/>
                  <a:gd name="T58" fmla="*/ 37 w 320"/>
                  <a:gd name="T59" fmla="*/ 75 h 310"/>
                  <a:gd name="T60" fmla="*/ 160 w 320"/>
                  <a:gd name="T61" fmla="*/ 23 h 310"/>
                  <a:gd name="T62" fmla="*/ 21 w 320"/>
                  <a:gd name="T63" fmla="*/ 91 h 310"/>
                  <a:gd name="T64" fmla="*/ 149 w 320"/>
                  <a:gd name="T65" fmla="*/ 146 h 310"/>
                  <a:gd name="T66" fmla="*/ 149 w 320"/>
                  <a:gd name="T67" fmla="*/ 282 h 310"/>
                  <a:gd name="T68" fmla="*/ 21 w 320"/>
                  <a:gd name="T69" fmla="*/ 218 h 310"/>
                  <a:gd name="T70" fmla="*/ 21 w 320"/>
                  <a:gd name="T71" fmla="*/ 91 h 310"/>
                  <a:gd name="T72" fmla="*/ 170 w 320"/>
                  <a:gd name="T73" fmla="*/ 283 h 310"/>
                  <a:gd name="T74" fmla="*/ 170 w 320"/>
                  <a:gd name="T75" fmla="*/ 146 h 310"/>
                  <a:gd name="T76" fmla="*/ 298 w 320"/>
                  <a:gd name="T77" fmla="*/ 91 h 310"/>
                  <a:gd name="T78" fmla="*/ 298 w 320"/>
                  <a:gd name="T79" fmla="*/ 228 h 310"/>
                  <a:gd name="T80" fmla="*/ 170 w 320"/>
                  <a:gd name="T81" fmla="*/ 283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20" h="310">
                    <a:moveTo>
                      <a:pt x="319" y="71"/>
                    </a:moveTo>
                    <a:cubicBezTo>
                      <a:pt x="319" y="71"/>
                      <a:pt x="319" y="71"/>
                      <a:pt x="318" y="70"/>
                    </a:cubicBezTo>
                    <a:cubicBezTo>
                      <a:pt x="318" y="69"/>
                      <a:pt x="318" y="69"/>
                      <a:pt x="317" y="68"/>
                    </a:cubicBezTo>
                    <a:cubicBezTo>
                      <a:pt x="317" y="68"/>
                      <a:pt x="316" y="67"/>
                      <a:pt x="316" y="67"/>
                    </a:cubicBezTo>
                    <a:cubicBezTo>
                      <a:pt x="315" y="66"/>
                      <a:pt x="314" y="66"/>
                      <a:pt x="313" y="65"/>
                    </a:cubicBezTo>
                    <a:cubicBezTo>
                      <a:pt x="313" y="65"/>
                      <a:pt x="313" y="65"/>
                      <a:pt x="313" y="65"/>
                    </a:cubicBezTo>
                    <a:cubicBezTo>
                      <a:pt x="313" y="65"/>
                      <a:pt x="313" y="65"/>
                      <a:pt x="313" y="65"/>
                    </a:cubicBezTo>
                    <a:cubicBezTo>
                      <a:pt x="164" y="1"/>
                      <a:pt x="164" y="1"/>
                      <a:pt x="164" y="1"/>
                    </a:cubicBezTo>
                    <a:cubicBezTo>
                      <a:pt x="161" y="0"/>
                      <a:pt x="158" y="0"/>
                      <a:pt x="155" y="1"/>
                    </a:cubicBezTo>
                    <a:cubicBezTo>
                      <a:pt x="6" y="65"/>
                      <a:pt x="6" y="65"/>
                      <a:pt x="6" y="65"/>
                    </a:cubicBezTo>
                    <a:cubicBezTo>
                      <a:pt x="2" y="67"/>
                      <a:pt x="0" y="71"/>
                      <a:pt x="0" y="75"/>
                    </a:cubicBezTo>
                    <a:cubicBezTo>
                      <a:pt x="0" y="224"/>
                      <a:pt x="0" y="224"/>
                      <a:pt x="0" y="224"/>
                    </a:cubicBezTo>
                    <a:cubicBezTo>
                      <a:pt x="0" y="228"/>
                      <a:pt x="2" y="232"/>
                      <a:pt x="6" y="234"/>
                    </a:cubicBezTo>
                    <a:cubicBezTo>
                      <a:pt x="155" y="309"/>
                      <a:pt x="155" y="309"/>
                      <a:pt x="155" y="309"/>
                    </a:cubicBezTo>
                    <a:cubicBezTo>
                      <a:pt x="155" y="309"/>
                      <a:pt x="155" y="309"/>
                      <a:pt x="155" y="309"/>
                    </a:cubicBezTo>
                    <a:cubicBezTo>
                      <a:pt x="157" y="309"/>
                      <a:pt x="158" y="310"/>
                      <a:pt x="160" y="310"/>
                    </a:cubicBezTo>
                    <a:cubicBezTo>
                      <a:pt x="160" y="310"/>
                      <a:pt x="160" y="310"/>
                      <a:pt x="160" y="310"/>
                    </a:cubicBezTo>
                    <a:cubicBezTo>
                      <a:pt x="160" y="310"/>
                      <a:pt x="160" y="310"/>
                      <a:pt x="160" y="310"/>
                    </a:cubicBezTo>
                    <a:cubicBezTo>
                      <a:pt x="160" y="310"/>
                      <a:pt x="160" y="310"/>
                      <a:pt x="160" y="310"/>
                    </a:cubicBezTo>
                    <a:cubicBezTo>
                      <a:pt x="160" y="310"/>
                      <a:pt x="160" y="310"/>
                      <a:pt x="160" y="310"/>
                    </a:cubicBezTo>
                    <a:cubicBezTo>
                      <a:pt x="161" y="310"/>
                      <a:pt x="162" y="309"/>
                      <a:pt x="163" y="309"/>
                    </a:cubicBezTo>
                    <a:cubicBezTo>
                      <a:pt x="164" y="309"/>
                      <a:pt x="164" y="309"/>
                      <a:pt x="164" y="309"/>
                    </a:cubicBezTo>
                    <a:cubicBezTo>
                      <a:pt x="313" y="245"/>
                      <a:pt x="313" y="245"/>
                      <a:pt x="313" y="245"/>
                    </a:cubicBezTo>
                    <a:cubicBezTo>
                      <a:pt x="317" y="243"/>
                      <a:pt x="320" y="239"/>
                      <a:pt x="320" y="235"/>
                    </a:cubicBezTo>
                    <a:cubicBezTo>
                      <a:pt x="320" y="75"/>
                      <a:pt x="320" y="75"/>
                      <a:pt x="320" y="75"/>
                    </a:cubicBezTo>
                    <a:cubicBezTo>
                      <a:pt x="320" y="74"/>
                      <a:pt x="319" y="72"/>
                      <a:pt x="319" y="71"/>
                    </a:cubicBezTo>
                    <a:close/>
                    <a:moveTo>
                      <a:pt x="160" y="23"/>
                    </a:moveTo>
                    <a:cubicBezTo>
                      <a:pt x="282" y="75"/>
                      <a:pt x="282" y="75"/>
                      <a:pt x="282" y="75"/>
                    </a:cubicBezTo>
                    <a:cubicBezTo>
                      <a:pt x="160" y="127"/>
                      <a:pt x="160" y="127"/>
                      <a:pt x="160" y="127"/>
                    </a:cubicBezTo>
                    <a:cubicBezTo>
                      <a:pt x="37" y="75"/>
                      <a:pt x="37" y="75"/>
                      <a:pt x="37" y="75"/>
                    </a:cubicBezTo>
                    <a:lnTo>
                      <a:pt x="160" y="23"/>
                    </a:lnTo>
                    <a:close/>
                    <a:moveTo>
                      <a:pt x="21" y="91"/>
                    </a:moveTo>
                    <a:cubicBezTo>
                      <a:pt x="149" y="146"/>
                      <a:pt x="149" y="146"/>
                      <a:pt x="149" y="146"/>
                    </a:cubicBezTo>
                    <a:cubicBezTo>
                      <a:pt x="149" y="282"/>
                      <a:pt x="149" y="282"/>
                      <a:pt x="149" y="282"/>
                    </a:cubicBezTo>
                    <a:cubicBezTo>
                      <a:pt x="21" y="218"/>
                      <a:pt x="21" y="218"/>
                      <a:pt x="21" y="218"/>
                    </a:cubicBezTo>
                    <a:lnTo>
                      <a:pt x="21" y="91"/>
                    </a:lnTo>
                    <a:close/>
                    <a:moveTo>
                      <a:pt x="170" y="283"/>
                    </a:moveTo>
                    <a:cubicBezTo>
                      <a:pt x="170" y="146"/>
                      <a:pt x="170" y="146"/>
                      <a:pt x="170" y="146"/>
                    </a:cubicBezTo>
                    <a:cubicBezTo>
                      <a:pt x="298" y="91"/>
                      <a:pt x="298" y="91"/>
                      <a:pt x="298" y="91"/>
                    </a:cubicBezTo>
                    <a:cubicBezTo>
                      <a:pt x="298" y="228"/>
                      <a:pt x="298" y="228"/>
                      <a:pt x="298" y="228"/>
                    </a:cubicBezTo>
                    <a:lnTo>
                      <a:pt x="170" y="28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Open Sans"/>
                  <a:ea typeface="+mn-ea"/>
                  <a:cs typeface="+mn-cs"/>
                </a:endParaRPr>
              </a:p>
            </p:txBody>
          </p:sp>
          <p:sp>
            <p:nvSpPr>
              <p:cNvPr id="587" name="Freeform 29"/>
              <p:cNvSpPr>
                <a:spLocks noEditPoints="1"/>
              </p:cNvSpPr>
              <p:nvPr/>
            </p:nvSpPr>
            <p:spPr bwMode="auto">
              <a:xfrm>
                <a:off x="6268711" y="3475229"/>
                <a:ext cx="177809" cy="172252"/>
              </a:xfrm>
              <a:custGeom>
                <a:avLst/>
                <a:gdLst>
                  <a:gd name="T0" fmla="*/ 319 w 320"/>
                  <a:gd name="T1" fmla="*/ 71 h 310"/>
                  <a:gd name="T2" fmla="*/ 318 w 320"/>
                  <a:gd name="T3" fmla="*/ 70 h 310"/>
                  <a:gd name="T4" fmla="*/ 317 w 320"/>
                  <a:gd name="T5" fmla="*/ 68 h 310"/>
                  <a:gd name="T6" fmla="*/ 316 w 320"/>
                  <a:gd name="T7" fmla="*/ 67 h 310"/>
                  <a:gd name="T8" fmla="*/ 313 w 320"/>
                  <a:gd name="T9" fmla="*/ 65 h 310"/>
                  <a:gd name="T10" fmla="*/ 313 w 320"/>
                  <a:gd name="T11" fmla="*/ 65 h 310"/>
                  <a:gd name="T12" fmla="*/ 313 w 320"/>
                  <a:gd name="T13" fmla="*/ 65 h 310"/>
                  <a:gd name="T14" fmla="*/ 164 w 320"/>
                  <a:gd name="T15" fmla="*/ 1 h 310"/>
                  <a:gd name="T16" fmla="*/ 155 w 320"/>
                  <a:gd name="T17" fmla="*/ 1 h 310"/>
                  <a:gd name="T18" fmla="*/ 6 w 320"/>
                  <a:gd name="T19" fmla="*/ 65 h 310"/>
                  <a:gd name="T20" fmla="*/ 0 w 320"/>
                  <a:gd name="T21" fmla="*/ 75 h 310"/>
                  <a:gd name="T22" fmla="*/ 0 w 320"/>
                  <a:gd name="T23" fmla="*/ 224 h 310"/>
                  <a:gd name="T24" fmla="*/ 6 w 320"/>
                  <a:gd name="T25" fmla="*/ 234 h 310"/>
                  <a:gd name="T26" fmla="*/ 155 w 320"/>
                  <a:gd name="T27" fmla="*/ 309 h 310"/>
                  <a:gd name="T28" fmla="*/ 155 w 320"/>
                  <a:gd name="T29" fmla="*/ 309 h 310"/>
                  <a:gd name="T30" fmla="*/ 160 w 320"/>
                  <a:gd name="T31" fmla="*/ 310 h 310"/>
                  <a:gd name="T32" fmla="*/ 160 w 320"/>
                  <a:gd name="T33" fmla="*/ 310 h 310"/>
                  <a:gd name="T34" fmla="*/ 160 w 320"/>
                  <a:gd name="T35" fmla="*/ 310 h 310"/>
                  <a:gd name="T36" fmla="*/ 160 w 320"/>
                  <a:gd name="T37" fmla="*/ 310 h 310"/>
                  <a:gd name="T38" fmla="*/ 160 w 320"/>
                  <a:gd name="T39" fmla="*/ 310 h 310"/>
                  <a:gd name="T40" fmla="*/ 163 w 320"/>
                  <a:gd name="T41" fmla="*/ 309 h 310"/>
                  <a:gd name="T42" fmla="*/ 164 w 320"/>
                  <a:gd name="T43" fmla="*/ 309 h 310"/>
                  <a:gd name="T44" fmla="*/ 313 w 320"/>
                  <a:gd name="T45" fmla="*/ 245 h 310"/>
                  <a:gd name="T46" fmla="*/ 320 w 320"/>
                  <a:gd name="T47" fmla="*/ 235 h 310"/>
                  <a:gd name="T48" fmla="*/ 320 w 320"/>
                  <a:gd name="T49" fmla="*/ 75 h 310"/>
                  <a:gd name="T50" fmla="*/ 319 w 320"/>
                  <a:gd name="T51" fmla="*/ 71 h 310"/>
                  <a:gd name="T52" fmla="*/ 160 w 320"/>
                  <a:gd name="T53" fmla="*/ 23 h 310"/>
                  <a:gd name="T54" fmla="*/ 282 w 320"/>
                  <a:gd name="T55" fmla="*/ 75 h 310"/>
                  <a:gd name="T56" fmla="*/ 160 w 320"/>
                  <a:gd name="T57" fmla="*/ 127 h 310"/>
                  <a:gd name="T58" fmla="*/ 37 w 320"/>
                  <a:gd name="T59" fmla="*/ 75 h 310"/>
                  <a:gd name="T60" fmla="*/ 160 w 320"/>
                  <a:gd name="T61" fmla="*/ 23 h 310"/>
                  <a:gd name="T62" fmla="*/ 21 w 320"/>
                  <a:gd name="T63" fmla="*/ 91 h 310"/>
                  <a:gd name="T64" fmla="*/ 149 w 320"/>
                  <a:gd name="T65" fmla="*/ 146 h 310"/>
                  <a:gd name="T66" fmla="*/ 149 w 320"/>
                  <a:gd name="T67" fmla="*/ 282 h 310"/>
                  <a:gd name="T68" fmla="*/ 21 w 320"/>
                  <a:gd name="T69" fmla="*/ 218 h 310"/>
                  <a:gd name="T70" fmla="*/ 21 w 320"/>
                  <a:gd name="T71" fmla="*/ 91 h 310"/>
                  <a:gd name="T72" fmla="*/ 170 w 320"/>
                  <a:gd name="T73" fmla="*/ 283 h 310"/>
                  <a:gd name="T74" fmla="*/ 170 w 320"/>
                  <a:gd name="T75" fmla="*/ 146 h 310"/>
                  <a:gd name="T76" fmla="*/ 298 w 320"/>
                  <a:gd name="T77" fmla="*/ 91 h 310"/>
                  <a:gd name="T78" fmla="*/ 298 w 320"/>
                  <a:gd name="T79" fmla="*/ 228 h 310"/>
                  <a:gd name="T80" fmla="*/ 170 w 320"/>
                  <a:gd name="T81" fmla="*/ 283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20" h="310">
                    <a:moveTo>
                      <a:pt x="319" y="71"/>
                    </a:moveTo>
                    <a:cubicBezTo>
                      <a:pt x="319" y="71"/>
                      <a:pt x="319" y="71"/>
                      <a:pt x="318" y="70"/>
                    </a:cubicBezTo>
                    <a:cubicBezTo>
                      <a:pt x="318" y="69"/>
                      <a:pt x="318" y="69"/>
                      <a:pt x="317" y="68"/>
                    </a:cubicBezTo>
                    <a:cubicBezTo>
                      <a:pt x="317" y="68"/>
                      <a:pt x="316" y="67"/>
                      <a:pt x="316" y="67"/>
                    </a:cubicBezTo>
                    <a:cubicBezTo>
                      <a:pt x="315" y="66"/>
                      <a:pt x="314" y="66"/>
                      <a:pt x="313" y="65"/>
                    </a:cubicBezTo>
                    <a:cubicBezTo>
                      <a:pt x="313" y="65"/>
                      <a:pt x="313" y="65"/>
                      <a:pt x="313" y="65"/>
                    </a:cubicBezTo>
                    <a:cubicBezTo>
                      <a:pt x="313" y="65"/>
                      <a:pt x="313" y="65"/>
                      <a:pt x="313" y="65"/>
                    </a:cubicBezTo>
                    <a:cubicBezTo>
                      <a:pt x="164" y="1"/>
                      <a:pt x="164" y="1"/>
                      <a:pt x="164" y="1"/>
                    </a:cubicBezTo>
                    <a:cubicBezTo>
                      <a:pt x="161" y="0"/>
                      <a:pt x="158" y="0"/>
                      <a:pt x="155" y="1"/>
                    </a:cubicBezTo>
                    <a:cubicBezTo>
                      <a:pt x="6" y="65"/>
                      <a:pt x="6" y="65"/>
                      <a:pt x="6" y="65"/>
                    </a:cubicBezTo>
                    <a:cubicBezTo>
                      <a:pt x="2" y="67"/>
                      <a:pt x="0" y="71"/>
                      <a:pt x="0" y="75"/>
                    </a:cubicBezTo>
                    <a:cubicBezTo>
                      <a:pt x="0" y="224"/>
                      <a:pt x="0" y="224"/>
                      <a:pt x="0" y="224"/>
                    </a:cubicBezTo>
                    <a:cubicBezTo>
                      <a:pt x="0" y="228"/>
                      <a:pt x="2" y="232"/>
                      <a:pt x="6" y="234"/>
                    </a:cubicBezTo>
                    <a:cubicBezTo>
                      <a:pt x="155" y="309"/>
                      <a:pt x="155" y="309"/>
                      <a:pt x="155" y="309"/>
                    </a:cubicBezTo>
                    <a:cubicBezTo>
                      <a:pt x="155" y="309"/>
                      <a:pt x="155" y="309"/>
                      <a:pt x="155" y="309"/>
                    </a:cubicBezTo>
                    <a:cubicBezTo>
                      <a:pt x="157" y="309"/>
                      <a:pt x="158" y="310"/>
                      <a:pt x="160" y="310"/>
                    </a:cubicBezTo>
                    <a:cubicBezTo>
                      <a:pt x="160" y="310"/>
                      <a:pt x="160" y="310"/>
                      <a:pt x="160" y="310"/>
                    </a:cubicBezTo>
                    <a:cubicBezTo>
                      <a:pt x="160" y="310"/>
                      <a:pt x="160" y="310"/>
                      <a:pt x="160" y="310"/>
                    </a:cubicBezTo>
                    <a:cubicBezTo>
                      <a:pt x="160" y="310"/>
                      <a:pt x="160" y="310"/>
                      <a:pt x="160" y="310"/>
                    </a:cubicBezTo>
                    <a:cubicBezTo>
                      <a:pt x="160" y="310"/>
                      <a:pt x="160" y="310"/>
                      <a:pt x="160" y="310"/>
                    </a:cubicBezTo>
                    <a:cubicBezTo>
                      <a:pt x="161" y="310"/>
                      <a:pt x="162" y="309"/>
                      <a:pt x="163" y="309"/>
                    </a:cubicBezTo>
                    <a:cubicBezTo>
                      <a:pt x="164" y="309"/>
                      <a:pt x="164" y="309"/>
                      <a:pt x="164" y="309"/>
                    </a:cubicBezTo>
                    <a:cubicBezTo>
                      <a:pt x="313" y="245"/>
                      <a:pt x="313" y="245"/>
                      <a:pt x="313" y="245"/>
                    </a:cubicBezTo>
                    <a:cubicBezTo>
                      <a:pt x="317" y="243"/>
                      <a:pt x="320" y="239"/>
                      <a:pt x="320" y="235"/>
                    </a:cubicBezTo>
                    <a:cubicBezTo>
                      <a:pt x="320" y="75"/>
                      <a:pt x="320" y="75"/>
                      <a:pt x="320" y="75"/>
                    </a:cubicBezTo>
                    <a:cubicBezTo>
                      <a:pt x="320" y="74"/>
                      <a:pt x="319" y="72"/>
                      <a:pt x="319" y="71"/>
                    </a:cubicBezTo>
                    <a:close/>
                    <a:moveTo>
                      <a:pt x="160" y="23"/>
                    </a:moveTo>
                    <a:cubicBezTo>
                      <a:pt x="282" y="75"/>
                      <a:pt x="282" y="75"/>
                      <a:pt x="282" y="75"/>
                    </a:cubicBezTo>
                    <a:cubicBezTo>
                      <a:pt x="160" y="127"/>
                      <a:pt x="160" y="127"/>
                      <a:pt x="160" y="127"/>
                    </a:cubicBezTo>
                    <a:cubicBezTo>
                      <a:pt x="37" y="75"/>
                      <a:pt x="37" y="75"/>
                      <a:pt x="37" y="75"/>
                    </a:cubicBezTo>
                    <a:lnTo>
                      <a:pt x="160" y="23"/>
                    </a:lnTo>
                    <a:close/>
                    <a:moveTo>
                      <a:pt x="21" y="91"/>
                    </a:moveTo>
                    <a:cubicBezTo>
                      <a:pt x="149" y="146"/>
                      <a:pt x="149" y="146"/>
                      <a:pt x="149" y="146"/>
                    </a:cubicBezTo>
                    <a:cubicBezTo>
                      <a:pt x="149" y="282"/>
                      <a:pt x="149" y="282"/>
                      <a:pt x="149" y="282"/>
                    </a:cubicBezTo>
                    <a:cubicBezTo>
                      <a:pt x="21" y="218"/>
                      <a:pt x="21" y="218"/>
                      <a:pt x="21" y="218"/>
                    </a:cubicBezTo>
                    <a:lnTo>
                      <a:pt x="21" y="91"/>
                    </a:lnTo>
                    <a:close/>
                    <a:moveTo>
                      <a:pt x="170" y="283"/>
                    </a:moveTo>
                    <a:cubicBezTo>
                      <a:pt x="170" y="146"/>
                      <a:pt x="170" y="146"/>
                      <a:pt x="170" y="146"/>
                    </a:cubicBezTo>
                    <a:cubicBezTo>
                      <a:pt x="298" y="91"/>
                      <a:pt x="298" y="91"/>
                      <a:pt x="298" y="91"/>
                    </a:cubicBezTo>
                    <a:cubicBezTo>
                      <a:pt x="298" y="228"/>
                      <a:pt x="298" y="228"/>
                      <a:pt x="298" y="228"/>
                    </a:cubicBezTo>
                    <a:lnTo>
                      <a:pt x="170" y="28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Open Sans"/>
                  <a:ea typeface="+mn-ea"/>
                  <a:cs typeface="+mn-cs"/>
                </a:endParaRPr>
              </a:p>
            </p:txBody>
          </p:sp>
          <p:sp>
            <p:nvSpPr>
              <p:cNvPr id="588" name="Freeform 29"/>
              <p:cNvSpPr>
                <a:spLocks noEditPoints="1"/>
              </p:cNvSpPr>
              <p:nvPr/>
            </p:nvSpPr>
            <p:spPr bwMode="auto">
              <a:xfrm>
                <a:off x="6268711" y="3674322"/>
                <a:ext cx="177809" cy="172252"/>
              </a:xfrm>
              <a:custGeom>
                <a:avLst/>
                <a:gdLst>
                  <a:gd name="T0" fmla="*/ 319 w 320"/>
                  <a:gd name="T1" fmla="*/ 71 h 310"/>
                  <a:gd name="T2" fmla="*/ 318 w 320"/>
                  <a:gd name="T3" fmla="*/ 70 h 310"/>
                  <a:gd name="T4" fmla="*/ 317 w 320"/>
                  <a:gd name="T5" fmla="*/ 68 h 310"/>
                  <a:gd name="T6" fmla="*/ 316 w 320"/>
                  <a:gd name="T7" fmla="*/ 67 h 310"/>
                  <a:gd name="T8" fmla="*/ 313 w 320"/>
                  <a:gd name="T9" fmla="*/ 65 h 310"/>
                  <a:gd name="T10" fmla="*/ 313 w 320"/>
                  <a:gd name="T11" fmla="*/ 65 h 310"/>
                  <a:gd name="T12" fmla="*/ 313 w 320"/>
                  <a:gd name="T13" fmla="*/ 65 h 310"/>
                  <a:gd name="T14" fmla="*/ 164 w 320"/>
                  <a:gd name="T15" fmla="*/ 1 h 310"/>
                  <a:gd name="T16" fmla="*/ 155 w 320"/>
                  <a:gd name="T17" fmla="*/ 1 h 310"/>
                  <a:gd name="T18" fmla="*/ 6 w 320"/>
                  <a:gd name="T19" fmla="*/ 65 h 310"/>
                  <a:gd name="T20" fmla="*/ 0 w 320"/>
                  <a:gd name="T21" fmla="*/ 75 h 310"/>
                  <a:gd name="T22" fmla="*/ 0 w 320"/>
                  <a:gd name="T23" fmla="*/ 224 h 310"/>
                  <a:gd name="T24" fmla="*/ 6 w 320"/>
                  <a:gd name="T25" fmla="*/ 234 h 310"/>
                  <a:gd name="T26" fmla="*/ 155 w 320"/>
                  <a:gd name="T27" fmla="*/ 309 h 310"/>
                  <a:gd name="T28" fmla="*/ 155 w 320"/>
                  <a:gd name="T29" fmla="*/ 309 h 310"/>
                  <a:gd name="T30" fmla="*/ 160 w 320"/>
                  <a:gd name="T31" fmla="*/ 310 h 310"/>
                  <a:gd name="T32" fmla="*/ 160 w 320"/>
                  <a:gd name="T33" fmla="*/ 310 h 310"/>
                  <a:gd name="T34" fmla="*/ 160 w 320"/>
                  <a:gd name="T35" fmla="*/ 310 h 310"/>
                  <a:gd name="T36" fmla="*/ 160 w 320"/>
                  <a:gd name="T37" fmla="*/ 310 h 310"/>
                  <a:gd name="T38" fmla="*/ 160 w 320"/>
                  <a:gd name="T39" fmla="*/ 310 h 310"/>
                  <a:gd name="T40" fmla="*/ 163 w 320"/>
                  <a:gd name="T41" fmla="*/ 309 h 310"/>
                  <a:gd name="T42" fmla="*/ 164 w 320"/>
                  <a:gd name="T43" fmla="*/ 309 h 310"/>
                  <a:gd name="T44" fmla="*/ 313 w 320"/>
                  <a:gd name="T45" fmla="*/ 245 h 310"/>
                  <a:gd name="T46" fmla="*/ 320 w 320"/>
                  <a:gd name="T47" fmla="*/ 235 h 310"/>
                  <a:gd name="T48" fmla="*/ 320 w 320"/>
                  <a:gd name="T49" fmla="*/ 75 h 310"/>
                  <a:gd name="T50" fmla="*/ 319 w 320"/>
                  <a:gd name="T51" fmla="*/ 71 h 310"/>
                  <a:gd name="T52" fmla="*/ 160 w 320"/>
                  <a:gd name="T53" fmla="*/ 23 h 310"/>
                  <a:gd name="T54" fmla="*/ 282 w 320"/>
                  <a:gd name="T55" fmla="*/ 75 h 310"/>
                  <a:gd name="T56" fmla="*/ 160 w 320"/>
                  <a:gd name="T57" fmla="*/ 127 h 310"/>
                  <a:gd name="T58" fmla="*/ 37 w 320"/>
                  <a:gd name="T59" fmla="*/ 75 h 310"/>
                  <a:gd name="T60" fmla="*/ 160 w 320"/>
                  <a:gd name="T61" fmla="*/ 23 h 310"/>
                  <a:gd name="T62" fmla="*/ 21 w 320"/>
                  <a:gd name="T63" fmla="*/ 91 h 310"/>
                  <a:gd name="T64" fmla="*/ 149 w 320"/>
                  <a:gd name="T65" fmla="*/ 146 h 310"/>
                  <a:gd name="T66" fmla="*/ 149 w 320"/>
                  <a:gd name="T67" fmla="*/ 282 h 310"/>
                  <a:gd name="T68" fmla="*/ 21 w 320"/>
                  <a:gd name="T69" fmla="*/ 218 h 310"/>
                  <a:gd name="T70" fmla="*/ 21 w 320"/>
                  <a:gd name="T71" fmla="*/ 91 h 310"/>
                  <a:gd name="T72" fmla="*/ 170 w 320"/>
                  <a:gd name="T73" fmla="*/ 283 h 310"/>
                  <a:gd name="T74" fmla="*/ 170 w 320"/>
                  <a:gd name="T75" fmla="*/ 146 h 310"/>
                  <a:gd name="T76" fmla="*/ 298 w 320"/>
                  <a:gd name="T77" fmla="*/ 91 h 310"/>
                  <a:gd name="T78" fmla="*/ 298 w 320"/>
                  <a:gd name="T79" fmla="*/ 228 h 310"/>
                  <a:gd name="T80" fmla="*/ 170 w 320"/>
                  <a:gd name="T81" fmla="*/ 283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20" h="310">
                    <a:moveTo>
                      <a:pt x="319" y="71"/>
                    </a:moveTo>
                    <a:cubicBezTo>
                      <a:pt x="319" y="71"/>
                      <a:pt x="319" y="71"/>
                      <a:pt x="318" y="70"/>
                    </a:cubicBezTo>
                    <a:cubicBezTo>
                      <a:pt x="318" y="69"/>
                      <a:pt x="318" y="69"/>
                      <a:pt x="317" y="68"/>
                    </a:cubicBezTo>
                    <a:cubicBezTo>
                      <a:pt x="317" y="68"/>
                      <a:pt x="316" y="67"/>
                      <a:pt x="316" y="67"/>
                    </a:cubicBezTo>
                    <a:cubicBezTo>
                      <a:pt x="315" y="66"/>
                      <a:pt x="314" y="66"/>
                      <a:pt x="313" y="65"/>
                    </a:cubicBezTo>
                    <a:cubicBezTo>
                      <a:pt x="313" y="65"/>
                      <a:pt x="313" y="65"/>
                      <a:pt x="313" y="65"/>
                    </a:cubicBezTo>
                    <a:cubicBezTo>
                      <a:pt x="313" y="65"/>
                      <a:pt x="313" y="65"/>
                      <a:pt x="313" y="65"/>
                    </a:cubicBezTo>
                    <a:cubicBezTo>
                      <a:pt x="164" y="1"/>
                      <a:pt x="164" y="1"/>
                      <a:pt x="164" y="1"/>
                    </a:cubicBezTo>
                    <a:cubicBezTo>
                      <a:pt x="161" y="0"/>
                      <a:pt x="158" y="0"/>
                      <a:pt x="155" y="1"/>
                    </a:cubicBezTo>
                    <a:cubicBezTo>
                      <a:pt x="6" y="65"/>
                      <a:pt x="6" y="65"/>
                      <a:pt x="6" y="65"/>
                    </a:cubicBezTo>
                    <a:cubicBezTo>
                      <a:pt x="2" y="67"/>
                      <a:pt x="0" y="71"/>
                      <a:pt x="0" y="75"/>
                    </a:cubicBezTo>
                    <a:cubicBezTo>
                      <a:pt x="0" y="224"/>
                      <a:pt x="0" y="224"/>
                      <a:pt x="0" y="224"/>
                    </a:cubicBezTo>
                    <a:cubicBezTo>
                      <a:pt x="0" y="228"/>
                      <a:pt x="2" y="232"/>
                      <a:pt x="6" y="234"/>
                    </a:cubicBezTo>
                    <a:cubicBezTo>
                      <a:pt x="155" y="309"/>
                      <a:pt x="155" y="309"/>
                      <a:pt x="155" y="309"/>
                    </a:cubicBezTo>
                    <a:cubicBezTo>
                      <a:pt x="155" y="309"/>
                      <a:pt x="155" y="309"/>
                      <a:pt x="155" y="309"/>
                    </a:cubicBezTo>
                    <a:cubicBezTo>
                      <a:pt x="157" y="309"/>
                      <a:pt x="158" y="310"/>
                      <a:pt x="160" y="310"/>
                    </a:cubicBezTo>
                    <a:cubicBezTo>
                      <a:pt x="160" y="310"/>
                      <a:pt x="160" y="310"/>
                      <a:pt x="160" y="310"/>
                    </a:cubicBezTo>
                    <a:cubicBezTo>
                      <a:pt x="160" y="310"/>
                      <a:pt x="160" y="310"/>
                      <a:pt x="160" y="310"/>
                    </a:cubicBezTo>
                    <a:cubicBezTo>
                      <a:pt x="160" y="310"/>
                      <a:pt x="160" y="310"/>
                      <a:pt x="160" y="310"/>
                    </a:cubicBezTo>
                    <a:cubicBezTo>
                      <a:pt x="160" y="310"/>
                      <a:pt x="160" y="310"/>
                      <a:pt x="160" y="310"/>
                    </a:cubicBezTo>
                    <a:cubicBezTo>
                      <a:pt x="161" y="310"/>
                      <a:pt x="162" y="309"/>
                      <a:pt x="163" y="309"/>
                    </a:cubicBezTo>
                    <a:cubicBezTo>
                      <a:pt x="164" y="309"/>
                      <a:pt x="164" y="309"/>
                      <a:pt x="164" y="309"/>
                    </a:cubicBezTo>
                    <a:cubicBezTo>
                      <a:pt x="313" y="245"/>
                      <a:pt x="313" y="245"/>
                      <a:pt x="313" y="245"/>
                    </a:cubicBezTo>
                    <a:cubicBezTo>
                      <a:pt x="317" y="243"/>
                      <a:pt x="320" y="239"/>
                      <a:pt x="320" y="235"/>
                    </a:cubicBezTo>
                    <a:cubicBezTo>
                      <a:pt x="320" y="75"/>
                      <a:pt x="320" y="75"/>
                      <a:pt x="320" y="75"/>
                    </a:cubicBezTo>
                    <a:cubicBezTo>
                      <a:pt x="320" y="74"/>
                      <a:pt x="319" y="72"/>
                      <a:pt x="319" y="71"/>
                    </a:cubicBezTo>
                    <a:close/>
                    <a:moveTo>
                      <a:pt x="160" y="23"/>
                    </a:moveTo>
                    <a:cubicBezTo>
                      <a:pt x="282" y="75"/>
                      <a:pt x="282" y="75"/>
                      <a:pt x="282" y="75"/>
                    </a:cubicBezTo>
                    <a:cubicBezTo>
                      <a:pt x="160" y="127"/>
                      <a:pt x="160" y="127"/>
                      <a:pt x="160" y="127"/>
                    </a:cubicBezTo>
                    <a:cubicBezTo>
                      <a:pt x="37" y="75"/>
                      <a:pt x="37" y="75"/>
                      <a:pt x="37" y="75"/>
                    </a:cubicBezTo>
                    <a:lnTo>
                      <a:pt x="160" y="23"/>
                    </a:lnTo>
                    <a:close/>
                    <a:moveTo>
                      <a:pt x="21" y="91"/>
                    </a:moveTo>
                    <a:cubicBezTo>
                      <a:pt x="149" y="146"/>
                      <a:pt x="149" y="146"/>
                      <a:pt x="149" y="146"/>
                    </a:cubicBezTo>
                    <a:cubicBezTo>
                      <a:pt x="149" y="282"/>
                      <a:pt x="149" y="282"/>
                      <a:pt x="149" y="282"/>
                    </a:cubicBezTo>
                    <a:cubicBezTo>
                      <a:pt x="21" y="218"/>
                      <a:pt x="21" y="218"/>
                      <a:pt x="21" y="218"/>
                    </a:cubicBezTo>
                    <a:lnTo>
                      <a:pt x="21" y="91"/>
                    </a:lnTo>
                    <a:close/>
                    <a:moveTo>
                      <a:pt x="170" y="283"/>
                    </a:moveTo>
                    <a:cubicBezTo>
                      <a:pt x="170" y="146"/>
                      <a:pt x="170" y="146"/>
                      <a:pt x="170" y="146"/>
                    </a:cubicBezTo>
                    <a:cubicBezTo>
                      <a:pt x="298" y="91"/>
                      <a:pt x="298" y="91"/>
                      <a:pt x="298" y="91"/>
                    </a:cubicBezTo>
                    <a:cubicBezTo>
                      <a:pt x="298" y="228"/>
                      <a:pt x="298" y="228"/>
                      <a:pt x="298" y="228"/>
                    </a:cubicBezTo>
                    <a:lnTo>
                      <a:pt x="170" y="28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Open Sans"/>
                  <a:ea typeface="+mn-ea"/>
                  <a:cs typeface="+mn-cs"/>
                </a:endParaRPr>
              </a:p>
            </p:txBody>
          </p:sp>
          <p:sp>
            <p:nvSpPr>
              <p:cNvPr id="589" name="Freeform 29"/>
              <p:cNvSpPr>
                <a:spLocks noEditPoints="1"/>
              </p:cNvSpPr>
              <p:nvPr/>
            </p:nvSpPr>
            <p:spPr bwMode="auto">
              <a:xfrm>
                <a:off x="6268711" y="3873415"/>
                <a:ext cx="177809" cy="172252"/>
              </a:xfrm>
              <a:custGeom>
                <a:avLst/>
                <a:gdLst>
                  <a:gd name="T0" fmla="*/ 319 w 320"/>
                  <a:gd name="T1" fmla="*/ 71 h 310"/>
                  <a:gd name="T2" fmla="*/ 318 w 320"/>
                  <a:gd name="T3" fmla="*/ 70 h 310"/>
                  <a:gd name="T4" fmla="*/ 317 w 320"/>
                  <a:gd name="T5" fmla="*/ 68 h 310"/>
                  <a:gd name="T6" fmla="*/ 316 w 320"/>
                  <a:gd name="T7" fmla="*/ 67 h 310"/>
                  <a:gd name="T8" fmla="*/ 313 w 320"/>
                  <a:gd name="T9" fmla="*/ 65 h 310"/>
                  <a:gd name="T10" fmla="*/ 313 w 320"/>
                  <a:gd name="T11" fmla="*/ 65 h 310"/>
                  <a:gd name="T12" fmla="*/ 313 w 320"/>
                  <a:gd name="T13" fmla="*/ 65 h 310"/>
                  <a:gd name="T14" fmla="*/ 164 w 320"/>
                  <a:gd name="T15" fmla="*/ 1 h 310"/>
                  <a:gd name="T16" fmla="*/ 155 w 320"/>
                  <a:gd name="T17" fmla="*/ 1 h 310"/>
                  <a:gd name="T18" fmla="*/ 6 w 320"/>
                  <a:gd name="T19" fmla="*/ 65 h 310"/>
                  <a:gd name="T20" fmla="*/ 0 w 320"/>
                  <a:gd name="T21" fmla="*/ 75 h 310"/>
                  <a:gd name="T22" fmla="*/ 0 w 320"/>
                  <a:gd name="T23" fmla="*/ 224 h 310"/>
                  <a:gd name="T24" fmla="*/ 6 w 320"/>
                  <a:gd name="T25" fmla="*/ 234 h 310"/>
                  <a:gd name="T26" fmla="*/ 155 w 320"/>
                  <a:gd name="T27" fmla="*/ 309 h 310"/>
                  <a:gd name="T28" fmla="*/ 155 w 320"/>
                  <a:gd name="T29" fmla="*/ 309 h 310"/>
                  <a:gd name="T30" fmla="*/ 160 w 320"/>
                  <a:gd name="T31" fmla="*/ 310 h 310"/>
                  <a:gd name="T32" fmla="*/ 160 w 320"/>
                  <a:gd name="T33" fmla="*/ 310 h 310"/>
                  <a:gd name="T34" fmla="*/ 160 w 320"/>
                  <a:gd name="T35" fmla="*/ 310 h 310"/>
                  <a:gd name="T36" fmla="*/ 160 w 320"/>
                  <a:gd name="T37" fmla="*/ 310 h 310"/>
                  <a:gd name="T38" fmla="*/ 160 w 320"/>
                  <a:gd name="T39" fmla="*/ 310 h 310"/>
                  <a:gd name="T40" fmla="*/ 163 w 320"/>
                  <a:gd name="T41" fmla="*/ 309 h 310"/>
                  <a:gd name="T42" fmla="*/ 164 w 320"/>
                  <a:gd name="T43" fmla="*/ 309 h 310"/>
                  <a:gd name="T44" fmla="*/ 313 w 320"/>
                  <a:gd name="T45" fmla="*/ 245 h 310"/>
                  <a:gd name="T46" fmla="*/ 320 w 320"/>
                  <a:gd name="T47" fmla="*/ 235 h 310"/>
                  <a:gd name="T48" fmla="*/ 320 w 320"/>
                  <a:gd name="T49" fmla="*/ 75 h 310"/>
                  <a:gd name="T50" fmla="*/ 319 w 320"/>
                  <a:gd name="T51" fmla="*/ 71 h 310"/>
                  <a:gd name="T52" fmla="*/ 160 w 320"/>
                  <a:gd name="T53" fmla="*/ 23 h 310"/>
                  <a:gd name="T54" fmla="*/ 282 w 320"/>
                  <a:gd name="T55" fmla="*/ 75 h 310"/>
                  <a:gd name="T56" fmla="*/ 160 w 320"/>
                  <a:gd name="T57" fmla="*/ 127 h 310"/>
                  <a:gd name="T58" fmla="*/ 37 w 320"/>
                  <a:gd name="T59" fmla="*/ 75 h 310"/>
                  <a:gd name="T60" fmla="*/ 160 w 320"/>
                  <a:gd name="T61" fmla="*/ 23 h 310"/>
                  <a:gd name="T62" fmla="*/ 21 w 320"/>
                  <a:gd name="T63" fmla="*/ 91 h 310"/>
                  <a:gd name="T64" fmla="*/ 149 w 320"/>
                  <a:gd name="T65" fmla="*/ 146 h 310"/>
                  <a:gd name="T66" fmla="*/ 149 w 320"/>
                  <a:gd name="T67" fmla="*/ 282 h 310"/>
                  <a:gd name="T68" fmla="*/ 21 w 320"/>
                  <a:gd name="T69" fmla="*/ 218 h 310"/>
                  <a:gd name="T70" fmla="*/ 21 w 320"/>
                  <a:gd name="T71" fmla="*/ 91 h 310"/>
                  <a:gd name="T72" fmla="*/ 170 w 320"/>
                  <a:gd name="T73" fmla="*/ 283 h 310"/>
                  <a:gd name="T74" fmla="*/ 170 w 320"/>
                  <a:gd name="T75" fmla="*/ 146 h 310"/>
                  <a:gd name="T76" fmla="*/ 298 w 320"/>
                  <a:gd name="T77" fmla="*/ 91 h 310"/>
                  <a:gd name="T78" fmla="*/ 298 w 320"/>
                  <a:gd name="T79" fmla="*/ 228 h 310"/>
                  <a:gd name="T80" fmla="*/ 170 w 320"/>
                  <a:gd name="T81" fmla="*/ 283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20" h="310">
                    <a:moveTo>
                      <a:pt x="319" y="71"/>
                    </a:moveTo>
                    <a:cubicBezTo>
                      <a:pt x="319" y="71"/>
                      <a:pt x="319" y="71"/>
                      <a:pt x="318" y="70"/>
                    </a:cubicBezTo>
                    <a:cubicBezTo>
                      <a:pt x="318" y="69"/>
                      <a:pt x="318" y="69"/>
                      <a:pt x="317" y="68"/>
                    </a:cubicBezTo>
                    <a:cubicBezTo>
                      <a:pt x="317" y="68"/>
                      <a:pt x="316" y="67"/>
                      <a:pt x="316" y="67"/>
                    </a:cubicBezTo>
                    <a:cubicBezTo>
                      <a:pt x="315" y="66"/>
                      <a:pt x="314" y="66"/>
                      <a:pt x="313" y="65"/>
                    </a:cubicBezTo>
                    <a:cubicBezTo>
                      <a:pt x="313" y="65"/>
                      <a:pt x="313" y="65"/>
                      <a:pt x="313" y="65"/>
                    </a:cubicBezTo>
                    <a:cubicBezTo>
                      <a:pt x="313" y="65"/>
                      <a:pt x="313" y="65"/>
                      <a:pt x="313" y="65"/>
                    </a:cubicBezTo>
                    <a:cubicBezTo>
                      <a:pt x="164" y="1"/>
                      <a:pt x="164" y="1"/>
                      <a:pt x="164" y="1"/>
                    </a:cubicBezTo>
                    <a:cubicBezTo>
                      <a:pt x="161" y="0"/>
                      <a:pt x="158" y="0"/>
                      <a:pt x="155" y="1"/>
                    </a:cubicBezTo>
                    <a:cubicBezTo>
                      <a:pt x="6" y="65"/>
                      <a:pt x="6" y="65"/>
                      <a:pt x="6" y="65"/>
                    </a:cubicBezTo>
                    <a:cubicBezTo>
                      <a:pt x="2" y="67"/>
                      <a:pt x="0" y="71"/>
                      <a:pt x="0" y="75"/>
                    </a:cubicBezTo>
                    <a:cubicBezTo>
                      <a:pt x="0" y="224"/>
                      <a:pt x="0" y="224"/>
                      <a:pt x="0" y="224"/>
                    </a:cubicBezTo>
                    <a:cubicBezTo>
                      <a:pt x="0" y="228"/>
                      <a:pt x="2" y="232"/>
                      <a:pt x="6" y="234"/>
                    </a:cubicBezTo>
                    <a:cubicBezTo>
                      <a:pt x="155" y="309"/>
                      <a:pt x="155" y="309"/>
                      <a:pt x="155" y="309"/>
                    </a:cubicBezTo>
                    <a:cubicBezTo>
                      <a:pt x="155" y="309"/>
                      <a:pt x="155" y="309"/>
                      <a:pt x="155" y="309"/>
                    </a:cubicBezTo>
                    <a:cubicBezTo>
                      <a:pt x="157" y="309"/>
                      <a:pt x="158" y="310"/>
                      <a:pt x="160" y="310"/>
                    </a:cubicBezTo>
                    <a:cubicBezTo>
                      <a:pt x="160" y="310"/>
                      <a:pt x="160" y="310"/>
                      <a:pt x="160" y="310"/>
                    </a:cubicBezTo>
                    <a:cubicBezTo>
                      <a:pt x="160" y="310"/>
                      <a:pt x="160" y="310"/>
                      <a:pt x="160" y="310"/>
                    </a:cubicBezTo>
                    <a:cubicBezTo>
                      <a:pt x="160" y="310"/>
                      <a:pt x="160" y="310"/>
                      <a:pt x="160" y="310"/>
                    </a:cubicBezTo>
                    <a:cubicBezTo>
                      <a:pt x="160" y="310"/>
                      <a:pt x="160" y="310"/>
                      <a:pt x="160" y="310"/>
                    </a:cubicBezTo>
                    <a:cubicBezTo>
                      <a:pt x="161" y="310"/>
                      <a:pt x="162" y="309"/>
                      <a:pt x="163" y="309"/>
                    </a:cubicBezTo>
                    <a:cubicBezTo>
                      <a:pt x="164" y="309"/>
                      <a:pt x="164" y="309"/>
                      <a:pt x="164" y="309"/>
                    </a:cubicBezTo>
                    <a:cubicBezTo>
                      <a:pt x="313" y="245"/>
                      <a:pt x="313" y="245"/>
                      <a:pt x="313" y="245"/>
                    </a:cubicBezTo>
                    <a:cubicBezTo>
                      <a:pt x="317" y="243"/>
                      <a:pt x="320" y="239"/>
                      <a:pt x="320" y="235"/>
                    </a:cubicBezTo>
                    <a:cubicBezTo>
                      <a:pt x="320" y="75"/>
                      <a:pt x="320" y="75"/>
                      <a:pt x="320" y="75"/>
                    </a:cubicBezTo>
                    <a:cubicBezTo>
                      <a:pt x="320" y="74"/>
                      <a:pt x="319" y="72"/>
                      <a:pt x="319" y="71"/>
                    </a:cubicBezTo>
                    <a:close/>
                    <a:moveTo>
                      <a:pt x="160" y="23"/>
                    </a:moveTo>
                    <a:cubicBezTo>
                      <a:pt x="282" y="75"/>
                      <a:pt x="282" y="75"/>
                      <a:pt x="282" y="75"/>
                    </a:cubicBezTo>
                    <a:cubicBezTo>
                      <a:pt x="160" y="127"/>
                      <a:pt x="160" y="127"/>
                      <a:pt x="160" y="127"/>
                    </a:cubicBezTo>
                    <a:cubicBezTo>
                      <a:pt x="37" y="75"/>
                      <a:pt x="37" y="75"/>
                      <a:pt x="37" y="75"/>
                    </a:cubicBezTo>
                    <a:lnTo>
                      <a:pt x="160" y="23"/>
                    </a:lnTo>
                    <a:close/>
                    <a:moveTo>
                      <a:pt x="21" y="91"/>
                    </a:moveTo>
                    <a:cubicBezTo>
                      <a:pt x="149" y="146"/>
                      <a:pt x="149" y="146"/>
                      <a:pt x="149" y="146"/>
                    </a:cubicBezTo>
                    <a:cubicBezTo>
                      <a:pt x="149" y="282"/>
                      <a:pt x="149" y="282"/>
                      <a:pt x="149" y="282"/>
                    </a:cubicBezTo>
                    <a:cubicBezTo>
                      <a:pt x="21" y="218"/>
                      <a:pt x="21" y="218"/>
                      <a:pt x="21" y="218"/>
                    </a:cubicBezTo>
                    <a:lnTo>
                      <a:pt x="21" y="91"/>
                    </a:lnTo>
                    <a:close/>
                    <a:moveTo>
                      <a:pt x="170" y="283"/>
                    </a:moveTo>
                    <a:cubicBezTo>
                      <a:pt x="170" y="146"/>
                      <a:pt x="170" y="146"/>
                      <a:pt x="170" y="146"/>
                    </a:cubicBezTo>
                    <a:cubicBezTo>
                      <a:pt x="298" y="91"/>
                      <a:pt x="298" y="91"/>
                      <a:pt x="298" y="91"/>
                    </a:cubicBezTo>
                    <a:cubicBezTo>
                      <a:pt x="298" y="228"/>
                      <a:pt x="298" y="228"/>
                      <a:pt x="298" y="228"/>
                    </a:cubicBezTo>
                    <a:lnTo>
                      <a:pt x="170" y="28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Open Sans"/>
                  <a:ea typeface="+mn-ea"/>
                  <a:cs typeface="+mn-cs"/>
                </a:endParaRPr>
              </a:p>
            </p:txBody>
          </p:sp>
          <p:sp>
            <p:nvSpPr>
              <p:cNvPr id="590" name="Freeform 29"/>
              <p:cNvSpPr>
                <a:spLocks noEditPoints="1"/>
              </p:cNvSpPr>
              <p:nvPr/>
            </p:nvSpPr>
            <p:spPr bwMode="auto">
              <a:xfrm>
                <a:off x="6268711" y="4072512"/>
                <a:ext cx="177809" cy="172252"/>
              </a:xfrm>
              <a:custGeom>
                <a:avLst/>
                <a:gdLst>
                  <a:gd name="T0" fmla="*/ 319 w 320"/>
                  <a:gd name="T1" fmla="*/ 71 h 310"/>
                  <a:gd name="T2" fmla="*/ 318 w 320"/>
                  <a:gd name="T3" fmla="*/ 70 h 310"/>
                  <a:gd name="T4" fmla="*/ 317 w 320"/>
                  <a:gd name="T5" fmla="*/ 68 h 310"/>
                  <a:gd name="T6" fmla="*/ 316 w 320"/>
                  <a:gd name="T7" fmla="*/ 67 h 310"/>
                  <a:gd name="T8" fmla="*/ 313 w 320"/>
                  <a:gd name="T9" fmla="*/ 65 h 310"/>
                  <a:gd name="T10" fmla="*/ 313 w 320"/>
                  <a:gd name="T11" fmla="*/ 65 h 310"/>
                  <a:gd name="T12" fmla="*/ 313 w 320"/>
                  <a:gd name="T13" fmla="*/ 65 h 310"/>
                  <a:gd name="T14" fmla="*/ 164 w 320"/>
                  <a:gd name="T15" fmla="*/ 1 h 310"/>
                  <a:gd name="T16" fmla="*/ 155 w 320"/>
                  <a:gd name="T17" fmla="*/ 1 h 310"/>
                  <a:gd name="T18" fmla="*/ 6 w 320"/>
                  <a:gd name="T19" fmla="*/ 65 h 310"/>
                  <a:gd name="T20" fmla="*/ 0 w 320"/>
                  <a:gd name="T21" fmla="*/ 75 h 310"/>
                  <a:gd name="T22" fmla="*/ 0 w 320"/>
                  <a:gd name="T23" fmla="*/ 224 h 310"/>
                  <a:gd name="T24" fmla="*/ 6 w 320"/>
                  <a:gd name="T25" fmla="*/ 234 h 310"/>
                  <a:gd name="T26" fmla="*/ 155 w 320"/>
                  <a:gd name="T27" fmla="*/ 309 h 310"/>
                  <a:gd name="T28" fmla="*/ 155 w 320"/>
                  <a:gd name="T29" fmla="*/ 309 h 310"/>
                  <a:gd name="T30" fmla="*/ 160 w 320"/>
                  <a:gd name="T31" fmla="*/ 310 h 310"/>
                  <a:gd name="T32" fmla="*/ 160 w 320"/>
                  <a:gd name="T33" fmla="*/ 310 h 310"/>
                  <a:gd name="T34" fmla="*/ 160 w 320"/>
                  <a:gd name="T35" fmla="*/ 310 h 310"/>
                  <a:gd name="T36" fmla="*/ 160 w 320"/>
                  <a:gd name="T37" fmla="*/ 310 h 310"/>
                  <a:gd name="T38" fmla="*/ 160 w 320"/>
                  <a:gd name="T39" fmla="*/ 310 h 310"/>
                  <a:gd name="T40" fmla="*/ 163 w 320"/>
                  <a:gd name="T41" fmla="*/ 309 h 310"/>
                  <a:gd name="T42" fmla="*/ 164 w 320"/>
                  <a:gd name="T43" fmla="*/ 309 h 310"/>
                  <a:gd name="T44" fmla="*/ 313 w 320"/>
                  <a:gd name="T45" fmla="*/ 245 h 310"/>
                  <a:gd name="T46" fmla="*/ 320 w 320"/>
                  <a:gd name="T47" fmla="*/ 235 h 310"/>
                  <a:gd name="T48" fmla="*/ 320 w 320"/>
                  <a:gd name="T49" fmla="*/ 75 h 310"/>
                  <a:gd name="T50" fmla="*/ 319 w 320"/>
                  <a:gd name="T51" fmla="*/ 71 h 310"/>
                  <a:gd name="T52" fmla="*/ 160 w 320"/>
                  <a:gd name="T53" fmla="*/ 23 h 310"/>
                  <a:gd name="T54" fmla="*/ 282 w 320"/>
                  <a:gd name="T55" fmla="*/ 75 h 310"/>
                  <a:gd name="T56" fmla="*/ 160 w 320"/>
                  <a:gd name="T57" fmla="*/ 127 h 310"/>
                  <a:gd name="T58" fmla="*/ 37 w 320"/>
                  <a:gd name="T59" fmla="*/ 75 h 310"/>
                  <a:gd name="T60" fmla="*/ 160 w 320"/>
                  <a:gd name="T61" fmla="*/ 23 h 310"/>
                  <a:gd name="T62" fmla="*/ 21 w 320"/>
                  <a:gd name="T63" fmla="*/ 91 h 310"/>
                  <a:gd name="T64" fmla="*/ 149 w 320"/>
                  <a:gd name="T65" fmla="*/ 146 h 310"/>
                  <a:gd name="T66" fmla="*/ 149 w 320"/>
                  <a:gd name="T67" fmla="*/ 282 h 310"/>
                  <a:gd name="T68" fmla="*/ 21 w 320"/>
                  <a:gd name="T69" fmla="*/ 218 h 310"/>
                  <a:gd name="T70" fmla="*/ 21 w 320"/>
                  <a:gd name="T71" fmla="*/ 91 h 310"/>
                  <a:gd name="T72" fmla="*/ 170 w 320"/>
                  <a:gd name="T73" fmla="*/ 283 h 310"/>
                  <a:gd name="T74" fmla="*/ 170 w 320"/>
                  <a:gd name="T75" fmla="*/ 146 h 310"/>
                  <a:gd name="T76" fmla="*/ 298 w 320"/>
                  <a:gd name="T77" fmla="*/ 91 h 310"/>
                  <a:gd name="T78" fmla="*/ 298 w 320"/>
                  <a:gd name="T79" fmla="*/ 228 h 310"/>
                  <a:gd name="T80" fmla="*/ 170 w 320"/>
                  <a:gd name="T81" fmla="*/ 283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20" h="310">
                    <a:moveTo>
                      <a:pt x="319" y="71"/>
                    </a:moveTo>
                    <a:cubicBezTo>
                      <a:pt x="319" y="71"/>
                      <a:pt x="319" y="71"/>
                      <a:pt x="318" y="70"/>
                    </a:cubicBezTo>
                    <a:cubicBezTo>
                      <a:pt x="318" y="69"/>
                      <a:pt x="318" y="69"/>
                      <a:pt x="317" y="68"/>
                    </a:cubicBezTo>
                    <a:cubicBezTo>
                      <a:pt x="317" y="68"/>
                      <a:pt x="316" y="67"/>
                      <a:pt x="316" y="67"/>
                    </a:cubicBezTo>
                    <a:cubicBezTo>
                      <a:pt x="315" y="66"/>
                      <a:pt x="314" y="66"/>
                      <a:pt x="313" y="65"/>
                    </a:cubicBezTo>
                    <a:cubicBezTo>
                      <a:pt x="313" y="65"/>
                      <a:pt x="313" y="65"/>
                      <a:pt x="313" y="65"/>
                    </a:cubicBezTo>
                    <a:cubicBezTo>
                      <a:pt x="313" y="65"/>
                      <a:pt x="313" y="65"/>
                      <a:pt x="313" y="65"/>
                    </a:cubicBezTo>
                    <a:cubicBezTo>
                      <a:pt x="164" y="1"/>
                      <a:pt x="164" y="1"/>
                      <a:pt x="164" y="1"/>
                    </a:cubicBezTo>
                    <a:cubicBezTo>
                      <a:pt x="161" y="0"/>
                      <a:pt x="158" y="0"/>
                      <a:pt x="155" y="1"/>
                    </a:cubicBezTo>
                    <a:cubicBezTo>
                      <a:pt x="6" y="65"/>
                      <a:pt x="6" y="65"/>
                      <a:pt x="6" y="65"/>
                    </a:cubicBezTo>
                    <a:cubicBezTo>
                      <a:pt x="2" y="67"/>
                      <a:pt x="0" y="71"/>
                      <a:pt x="0" y="75"/>
                    </a:cubicBezTo>
                    <a:cubicBezTo>
                      <a:pt x="0" y="224"/>
                      <a:pt x="0" y="224"/>
                      <a:pt x="0" y="224"/>
                    </a:cubicBezTo>
                    <a:cubicBezTo>
                      <a:pt x="0" y="228"/>
                      <a:pt x="2" y="232"/>
                      <a:pt x="6" y="234"/>
                    </a:cubicBezTo>
                    <a:cubicBezTo>
                      <a:pt x="155" y="309"/>
                      <a:pt x="155" y="309"/>
                      <a:pt x="155" y="309"/>
                    </a:cubicBezTo>
                    <a:cubicBezTo>
                      <a:pt x="155" y="309"/>
                      <a:pt x="155" y="309"/>
                      <a:pt x="155" y="309"/>
                    </a:cubicBezTo>
                    <a:cubicBezTo>
                      <a:pt x="157" y="309"/>
                      <a:pt x="158" y="310"/>
                      <a:pt x="160" y="310"/>
                    </a:cubicBezTo>
                    <a:cubicBezTo>
                      <a:pt x="160" y="310"/>
                      <a:pt x="160" y="310"/>
                      <a:pt x="160" y="310"/>
                    </a:cubicBezTo>
                    <a:cubicBezTo>
                      <a:pt x="160" y="310"/>
                      <a:pt x="160" y="310"/>
                      <a:pt x="160" y="310"/>
                    </a:cubicBezTo>
                    <a:cubicBezTo>
                      <a:pt x="160" y="310"/>
                      <a:pt x="160" y="310"/>
                      <a:pt x="160" y="310"/>
                    </a:cubicBezTo>
                    <a:cubicBezTo>
                      <a:pt x="160" y="310"/>
                      <a:pt x="160" y="310"/>
                      <a:pt x="160" y="310"/>
                    </a:cubicBezTo>
                    <a:cubicBezTo>
                      <a:pt x="161" y="310"/>
                      <a:pt x="162" y="309"/>
                      <a:pt x="163" y="309"/>
                    </a:cubicBezTo>
                    <a:cubicBezTo>
                      <a:pt x="164" y="309"/>
                      <a:pt x="164" y="309"/>
                      <a:pt x="164" y="309"/>
                    </a:cubicBezTo>
                    <a:cubicBezTo>
                      <a:pt x="313" y="245"/>
                      <a:pt x="313" y="245"/>
                      <a:pt x="313" y="245"/>
                    </a:cubicBezTo>
                    <a:cubicBezTo>
                      <a:pt x="317" y="243"/>
                      <a:pt x="320" y="239"/>
                      <a:pt x="320" y="235"/>
                    </a:cubicBezTo>
                    <a:cubicBezTo>
                      <a:pt x="320" y="75"/>
                      <a:pt x="320" y="75"/>
                      <a:pt x="320" y="75"/>
                    </a:cubicBezTo>
                    <a:cubicBezTo>
                      <a:pt x="320" y="74"/>
                      <a:pt x="319" y="72"/>
                      <a:pt x="319" y="71"/>
                    </a:cubicBezTo>
                    <a:close/>
                    <a:moveTo>
                      <a:pt x="160" y="23"/>
                    </a:moveTo>
                    <a:cubicBezTo>
                      <a:pt x="282" y="75"/>
                      <a:pt x="282" y="75"/>
                      <a:pt x="282" y="75"/>
                    </a:cubicBezTo>
                    <a:cubicBezTo>
                      <a:pt x="160" y="127"/>
                      <a:pt x="160" y="127"/>
                      <a:pt x="160" y="127"/>
                    </a:cubicBezTo>
                    <a:cubicBezTo>
                      <a:pt x="37" y="75"/>
                      <a:pt x="37" y="75"/>
                      <a:pt x="37" y="75"/>
                    </a:cubicBezTo>
                    <a:lnTo>
                      <a:pt x="160" y="23"/>
                    </a:lnTo>
                    <a:close/>
                    <a:moveTo>
                      <a:pt x="21" y="91"/>
                    </a:moveTo>
                    <a:cubicBezTo>
                      <a:pt x="149" y="146"/>
                      <a:pt x="149" y="146"/>
                      <a:pt x="149" y="146"/>
                    </a:cubicBezTo>
                    <a:cubicBezTo>
                      <a:pt x="149" y="282"/>
                      <a:pt x="149" y="282"/>
                      <a:pt x="149" y="282"/>
                    </a:cubicBezTo>
                    <a:cubicBezTo>
                      <a:pt x="21" y="218"/>
                      <a:pt x="21" y="218"/>
                      <a:pt x="21" y="218"/>
                    </a:cubicBezTo>
                    <a:lnTo>
                      <a:pt x="21" y="91"/>
                    </a:lnTo>
                    <a:close/>
                    <a:moveTo>
                      <a:pt x="170" y="283"/>
                    </a:moveTo>
                    <a:cubicBezTo>
                      <a:pt x="170" y="146"/>
                      <a:pt x="170" y="146"/>
                      <a:pt x="170" y="146"/>
                    </a:cubicBezTo>
                    <a:cubicBezTo>
                      <a:pt x="298" y="91"/>
                      <a:pt x="298" y="91"/>
                      <a:pt x="298" y="91"/>
                    </a:cubicBezTo>
                    <a:cubicBezTo>
                      <a:pt x="298" y="228"/>
                      <a:pt x="298" y="228"/>
                      <a:pt x="298" y="228"/>
                    </a:cubicBezTo>
                    <a:lnTo>
                      <a:pt x="170" y="28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Open Sans"/>
                  <a:ea typeface="+mn-ea"/>
                  <a:cs typeface="+mn-cs"/>
                </a:endParaRPr>
              </a:p>
            </p:txBody>
          </p:sp>
        </p:grpSp>
        <p:grpSp>
          <p:nvGrpSpPr>
            <p:cNvPr id="559" name="Group 558"/>
            <p:cNvGrpSpPr/>
            <p:nvPr/>
          </p:nvGrpSpPr>
          <p:grpSpPr>
            <a:xfrm>
              <a:off x="8160167" y="2280671"/>
              <a:ext cx="177809" cy="1964093"/>
              <a:chOff x="6268711" y="2280671"/>
              <a:chExt cx="177809" cy="1964093"/>
            </a:xfrm>
            <a:solidFill>
              <a:sysClr val="window" lastClr="FFFFFF">
                <a:lumMod val="75000"/>
              </a:sysClr>
            </a:solidFill>
          </p:grpSpPr>
          <p:sp>
            <p:nvSpPr>
              <p:cNvPr id="571" name="Freeform 29"/>
              <p:cNvSpPr>
                <a:spLocks noEditPoints="1"/>
              </p:cNvSpPr>
              <p:nvPr/>
            </p:nvSpPr>
            <p:spPr bwMode="auto">
              <a:xfrm>
                <a:off x="6268711" y="2280671"/>
                <a:ext cx="177809" cy="172252"/>
              </a:xfrm>
              <a:custGeom>
                <a:avLst/>
                <a:gdLst>
                  <a:gd name="T0" fmla="*/ 319 w 320"/>
                  <a:gd name="T1" fmla="*/ 71 h 310"/>
                  <a:gd name="T2" fmla="*/ 318 w 320"/>
                  <a:gd name="T3" fmla="*/ 70 h 310"/>
                  <a:gd name="T4" fmla="*/ 317 w 320"/>
                  <a:gd name="T5" fmla="*/ 68 h 310"/>
                  <a:gd name="T6" fmla="*/ 316 w 320"/>
                  <a:gd name="T7" fmla="*/ 67 h 310"/>
                  <a:gd name="T8" fmla="*/ 313 w 320"/>
                  <a:gd name="T9" fmla="*/ 65 h 310"/>
                  <a:gd name="T10" fmla="*/ 313 w 320"/>
                  <a:gd name="T11" fmla="*/ 65 h 310"/>
                  <a:gd name="T12" fmla="*/ 313 w 320"/>
                  <a:gd name="T13" fmla="*/ 65 h 310"/>
                  <a:gd name="T14" fmla="*/ 164 w 320"/>
                  <a:gd name="T15" fmla="*/ 1 h 310"/>
                  <a:gd name="T16" fmla="*/ 155 w 320"/>
                  <a:gd name="T17" fmla="*/ 1 h 310"/>
                  <a:gd name="T18" fmla="*/ 6 w 320"/>
                  <a:gd name="T19" fmla="*/ 65 h 310"/>
                  <a:gd name="T20" fmla="*/ 0 w 320"/>
                  <a:gd name="T21" fmla="*/ 75 h 310"/>
                  <a:gd name="T22" fmla="*/ 0 w 320"/>
                  <a:gd name="T23" fmla="*/ 224 h 310"/>
                  <a:gd name="T24" fmla="*/ 6 w 320"/>
                  <a:gd name="T25" fmla="*/ 234 h 310"/>
                  <a:gd name="T26" fmla="*/ 155 w 320"/>
                  <a:gd name="T27" fmla="*/ 309 h 310"/>
                  <a:gd name="T28" fmla="*/ 155 w 320"/>
                  <a:gd name="T29" fmla="*/ 309 h 310"/>
                  <a:gd name="T30" fmla="*/ 160 w 320"/>
                  <a:gd name="T31" fmla="*/ 310 h 310"/>
                  <a:gd name="T32" fmla="*/ 160 w 320"/>
                  <a:gd name="T33" fmla="*/ 310 h 310"/>
                  <a:gd name="T34" fmla="*/ 160 w 320"/>
                  <a:gd name="T35" fmla="*/ 310 h 310"/>
                  <a:gd name="T36" fmla="*/ 160 w 320"/>
                  <a:gd name="T37" fmla="*/ 310 h 310"/>
                  <a:gd name="T38" fmla="*/ 160 w 320"/>
                  <a:gd name="T39" fmla="*/ 310 h 310"/>
                  <a:gd name="T40" fmla="*/ 163 w 320"/>
                  <a:gd name="T41" fmla="*/ 309 h 310"/>
                  <a:gd name="T42" fmla="*/ 164 w 320"/>
                  <a:gd name="T43" fmla="*/ 309 h 310"/>
                  <a:gd name="T44" fmla="*/ 313 w 320"/>
                  <a:gd name="T45" fmla="*/ 245 h 310"/>
                  <a:gd name="T46" fmla="*/ 320 w 320"/>
                  <a:gd name="T47" fmla="*/ 235 h 310"/>
                  <a:gd name="T48" fmla="*/ 320 w 320"/>
                  <a:gd name="T49" fmla="*/ 75 h 310"/>
                  <a:gd name="T50" fmla="*/ 319 w 320"/>
                  <a:gd name="T51" fmla="*/ 71 h 310"/>
                  <a:gd name="T52" fmla="*/ 160 w 320"/>
                  <a:gd name="T53" fmla="*/ 23 h 310"/>
                  <a:gd name="T54" fmla="*/ 282 w 320"/>
                  <a:gd name="T55" fmla="*/ 75 h 310"/>
                  <a:gd name="T56" fmla="*/ 160 w 320"/>
                  <a:gd name="T57" fmla="*/ 127 h 310"/>
                  <a:gd name="T58" fmla="*/ 37 w 320"/>
                  <a:gd name="T59" fmla="*/ 75 h 310"/>
                  <a:gd name="T60" fmla="*/ 160 w 320"/>
                  <a:gd name="T61" fmla="*/ 23 h 310"/>
                  <a:gd name="T62" fmla="*/ 21 w 320"/>
                  <a:gd name="T63" fmla="*/ 91 h 310"/>
                  <a:gd name="T64" fmla="*/ 149 w 320"/>
                  <a:gd name="T65" fmla="*/ 146 h 310"/>
                  <a:gd name="T66" fmla="*/ 149 w 320"/>
                  <a:gd name="T67" fmla="*/ 282 h 310"/>
                  <a:gd name="T68" fmla="*/ 21 w 320"/>
                  <a:gd name="T69" fmla="*/ 218 h 310"/>
                  <a:gd name="T70" fmla="*/ 21 w 320"/>
                  <a:gd name="T71" fmla="*/ 91 h 310"/>
                  <a:gd name="T72" fmla="*/ 170 w 320"/>
                  <a:gd name="T73" fmla="*/ 283 h 310"/>
                  <a:gd name="T74" fmla="*/ 170 w 320"/>
                  <a:gd name="T75" fmla="*/ 146 h 310"/>
                  <a:gd name="T76" fmla="*/ 298 w 320"/>
                  <a:gd name="T77" fmla="*/ 91 h 310"/>
                  <a:gd name="T78" fmla="*/ 298 w 320"/>
                  <a:gd name="T79" fmla="*/ 228 h 310"/>
                  <a:gd name="T80" fmla="*/ 170 w 320"/>
                  <a:gd name="T81" fmla="*/ 283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20" h="310">
                    <a:moveTo>
                      <a:pt x="319" y="71"/>
                    </a:moveTo>
                    <a:cubicBezTo>
                      <a:pt x="319" y="71"/>
                      <a:pt x="319" y="71"/>
                      <a:pt x="318" y="70"/>
                    </a:cubicBezTo>
                    <a:cubicBezTo>
                      <a:pt x="318" y="69"/>
                      <a:pt x="318" y="69"/>
                      <a:pt x="317" y="68"/>
                    </a:cubicBezTo>
                    <a:cubicBezTo>
                      <a:pt x="317" y="68"/>
                      <a:pt x="316" y="67"/>
                      <a:pt x="316" y="67"/>
                    </a:cubicBezTo>
                    <a:cubicBezTo>
                      <a:pt x="315" y="66"/>
                      <a:pt x="314" y="66"/>
                      <a:pt x="313" y="65"/>
                    </a:cubicBezTo>
                    <a:cubicBezTo>
                      <a:pt x="313" y="65"/>
                      <a:pt x="313" y="65"/>
                      <a:pt x="313" y="65"/>
                    </a:cubicBezTo>
                    <a:cubicBezTo>
                      <a:pt x="313" y="65"/>
                      <a:pt x="313" y="65"/>
                      <a:pt x="313" y="65"/>
                    </a:cubicBezTo>
                    <a:cubicBezTo>
                      <a:pt x="164" y="1"/>
                      <a:pt x="164" y="1"/>
                      <a:pt x="164" y="1"/>
                    </a:cubicBezTo>
                    <a:cubicBezTo>
                      <a:pt x="161" y="0"/>
                      <a:pt x="158" y="0"/>
                      <a:pt x="155" y="1"/>
                    </a:cubicBezTo>
                    <a:cubicBezTo>
                      <a:pt x="6" y="65"/>
                      <a:pt x="6" y="65"/>
                      <a:pt x="6" y="65"/>
                    </a:cubicBezTo>
                    <a:cubicBezTo>
                      <a:pt x="2" y="67"/>
                      <a:pt x="0" y="71"/>
                      <a:pt x="0" y="75"/>
                    </a:cubicBezTo>
                    <a:cubicBezTo>
                      <a:pt x="0" y="224"/>
                      <a:pt x="0" y="224"/>
                      <a:pt x="0" y="224"/>
                    </a:cubicBezTo>
                    <a:cubicBezTo>
                      <a:pt x="0" y="228"/>
                      <a:pt x="2" y="232"/>
                      <a:pt x="6" y="234"/>
                    </a:cubicBezTo>
                    <a:cubicBezTo>
                      <a:pt x="155" y="309"/>
                      <a:pt x="155" y="309"/>
                      <a:pt x="155" y="309"/>
                    </a:cubicBezTo>
                    <a:cubicBezTo>
                      <a:pt x="155" y="309"/>
                      <a:pt x="155" y="309"/>
                      <a:pt x="155" y="309"/>
                    </a:cubicBezTo>
                    <a:cubicBezTo>
                      <a:pt x="157" y="309"/>
                      <a:pt x="158" y="310"/>
                      <a:pt x="160" y="310"/>
                    </a:cubicBezTo>
                    <a:cubicBezTo>
                      <a:pt x="160" y="310"/>
                      <a:pt x="160" y="310"/>
                      <a:pt x="160" y="310"/>
                    </a:cubicBezTo>
                    <a:cubicBezTo>
                      <a:pt x="160" y="310"/>
                      <a:pt x="160" y="310"/>
                      <a:pt x="160" y="310"/>
                    </a:cubicBezTo>
                    <a:cubicBezTo>
                      <a:pt x="160" y="310"/>
                      <a:pt x="160" y="310"/>
                      <a:pt x="160" y="310"/>
                    </a:cubicBezTo>
                    <a:cubicBezTo>
                      <a:pt x="160" y="310"/>
                      <a:pt x="160" y="310"/>
                      <a:pt x="160" y="310"/>
                    </a:cubicBezTo>
                    <a:cubicBezTo>
                      <a:pt x="161" y="310"/>
                      <a:pt x="162" y="309"/>
                      <a:pt x="163" y="309"/>
                    </a:cubicBezTo>
                    <a:cubicBezTo>
                      <a:pt x="164" y="309"/>
                      <a:pt x="164" y="309"/>
                      <a:pt x="164" y="309"/>
                    </a:cubicBezTo>
                    <a:cubicBezTo>
                      <a:pt x="313" y="245"/>
                      <a:pt x="313" y="245"/>
                      <a:pt x="313" y="245"/>
                    </a:cubicBezTo>
                    <a:cubicBezTo>
                      <a:pt x="317" y="243"/>
                      <a:pt x="320" y="239"/>
                      <a:pt x="320" y="235"/>
                    </a:cubicBezTo>
                    <a:cubicBezTo>
                      <a:pt x="320" y="75"/>
                      <a:pt x="320" y="75"/>
                      <a:pt x="320" y="75"/>
                    </a:cubicBezTo>
                    <a:cubicBezTo>
                      <a:pt x="320" y="74"/>
                      <a:pt x="319" y="72"/>
                      <a:pt x="319" y="71"/>
                    </a:cubicBezTo>
                    <a:close/>
                    <a:moveTo>
                      <a:pt x="160" y="23"/>
                    </a:moveTo>
                    <a:cubicBezTo>
                      <a:pt x="282" y="75"/>
                      <a:pt x="282" y="75"/>
                      <a:pt x="282" y="75"/>
                    </a:cubicBezTo>
                    <a:cubicBezTo>
                      <a:pt x="160" y="127"/>
                      <a:pt x="160" y="127"/>
                      <a:pt x="160" y="127"/>
                    </a:cubicBezTo>
                    <a:cubicBezTo>
                      <a:pt x="37" y="75"/>
                      <a:pt x="37" y="75"/>
                      <a:pt x="37" y="75"/>
                    </a:cubicBezTo>
                    <a:lnTo>
                      <a:pt x="160" y="23"/>
                    </a:lnTo>
                    <a:close/>
                    <a:moveTo>
                      <a:pt x="21" y="91"/>
                    </a:moveTo>
                    <a:cubicBezTo>
                      <a:pt x="149" y="146"/>
                      <a:pt x="149" y="146"/>
                      <a:pt x="149" y="146"/>
                    </a:cubicBezTo>
                    <a:cubicBezTo>
                      <a:pt x="149" y="282"/>
                      <a:pt x="149" y="282"/>
                      <a:pt x="149" y="282"/>
                    </a:cubicBezTo>
                    <a:cubicBezTo>
                      <a:pt x="21" y="218"/>
                      <a:pt x="21" y="218"/>
                      <a:pt x="21" y="218"/>
                    </a:cubicBezTo>
                    <a:lnTo>
                      <a:pt x="21" y="91"/>
                    </a:lnTo>
                    <a:close/>
                    <a:moveTo>
                      <a:pt x="170" y="283"/>
                    </a:moveTo>
                    <a:cubicBezTo>
                      <a:pt x="170" y="146"/>
                      <a:pt x="170" y="146"/>
                      <a:pt x="170" y="146"/>
                    </a:cubicBezTo>
                    <a:cubicBezTo>
                      <a:pt x="298" y="91"/>
                      <a:pt x="298" y="91"/>
                      <a:pt x="298" y="91"/>
                    </a:cubicBezTo>
                    <a:cubicBezTo>
                      <a:pt x="298" y="228"/>
                      <a:pt x="298" y="228"/>
                      <a:pt x="298" y="228"/>
                    </a:cubicBezTo>
                    <a:lnTo>
                      <a:pt x="170" y="28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Open Sans"/>
                  <a:ea typeface="+mn-ea"/>
                  <a:cs typeface="+mn-cs"/>
                </a:endParaRPr>
              </a:p>
            </p:txBody>
          </p:sp>
          <p:sp>
            <p:nvSpPr>
              <p:cNvPr id="572" name="Freeform 29"/>
              <p:cNvSpPr>
                <a:spLocks noEditPoints="1"/>
              </p:cNvSpPr>
              <p:nvPr/>
            </p:nvSpPr>
            <p:spPr bwMode="auto">
              <a:xfrm>
                <a:off x="6268711" y="2479764"/>
                <a:ext cx="177809" cy="172252"/>
              </a:xfrm>
              <a:custGeom>
                <a:avLst/>
                <a:gdLst>
                  <a:gd name="T0" fmla="*/ 319 w 320"/>
                  <a:gd name="T1" fmla="*/ 71 h 310"/>
                  <a:gd name="T2" fmla="*/ 318 w 320"/>
                  <a:gd name="T3" fmla="*/ 70 h 310"/>
                  <a:gd name="T4" fmla="*/ 317 w 320"/>
                  <a:gd name="T5" fmla="*/ 68 h 310"/>
                  <a:gd name="T6" fmla="*/ 316 w 320"/>
                  <a:gd name="T7" fmla="*/ 67 h 310"/>
                  <a:gd name="T8" fmla="*/ 313 w 320"/>
                  <a:gd name="T9" fmla="*/ 65 h 310"/>
                  <a:gd name="T10" fmla="*/ 313 w 320"/>
                  <a:gd name="T11" fmla="*/ 65 h 310"/>
                  <a:gd name="T12" fmla="*/ 313 w 320"/>
                  <a:gd name="T13" fmla="*/ 65 h 310"/>
                  <a:gd name="T14" fmla="*/ 164 w 320"/>
                  <a:gd name="T15" fmla="*/ 1 h 310"/>
                  <a:gd name="T16" fmla="*/ 155 w 320"/>
                  <a:gd name="T17" fmla="*/ 1 h 310"/>
                  <a:gd name="T18" fmla="*/ 6 w 320"/>
                  <a:gd name="T19" fmla="*/ 65 h 310"/>
                  <a:gd name="T20" fmla="*/ 0 w 320"/>
                  <a:gd name="T21" fmla="*/ 75 h 310"/>
                  <a:gd name="T22" fmla="*/ 0 w 320"/>
                  <a:gd name="T23" fmla="*/ 224 h 310"/>
                  <a:gd name="T24" fmla="*/ 6 w 320"/>
                  <a:gd name="T25" fmla="*/ 234 h 310"/>
                  <a:gd name="T26" fmla="*/ 155 w 320"/>
                  <a:gd name="T27" fmla="*/ 309 h 310"/>
                  <a:gd name="T28" fmla="*/ 155 w 320"/>
                  <a:gd name="T29" fmla="*/ 309 h 310"/>
                  <a:gd name="T30" fmla="*/ 160 w 320"/>
                  <a:gd name="T31" fmla="*/ 310 h 310"/>
                  <a:gd name="T32" fmla="*/ 160 w 320"/>
                  <a:gd name="T33" fmla="*/ 310 h 310"/>
                  <a:gd name="T34" fmla="*/ 160 w 320"/>
                  <a:gd name="T35" fmla="*/ 310 h 310"/>
                  <a:gd name="T36" fmla="*/ 160 w 320"/>
                  <a:gd name="T37" fmla="*/ 310 h 310"/>
                  <a:gd name="T38" fmla="*/ 160 w 320"/>
                  <a:gd name="T39" fmla="*/ 310 h 310"/>
                  <a:gd name="T40" fmla="*/ 163 w 320"/>
                  <a:gd name="T41" fmla="*/ 309 h 310"/>
                  <a:gd name="T42" fmla="*/ 164 w 320"/>
                  <a:gd name="T43" fmla="*/ 309 h 310"/>
                  <a:gd name="T44" fmla="*/ 313 w 320"/>
                  <a:gd name="T45" fmla="*/ 245 h 310"/>
                  <a:gd name="T46" fmla="*/ 320 w 320"/>
                  <a:gd name="T47" fmla="*/ 235 h 310"/>
                  <a:gd name="T48" fmla="*/ 320 w 320"/>
                  <a:gd name="T49" fmla="*/ 75 h 310"/>
                  <a:gd name="T50" fmla="*/ 319 w 320"/>
                  <a:gd name="T51" fmla="*/ 71 h 310"/>
                  <a:gd name="T52" fmla="*/ 160 w 320"/>
                  <a:gd name="T53" fmla="*/ 23 h 310"/>
                  <a:gd name="T54" fmla="*/ 282 w 320"/>
                  <a:gd name="T55" fmla="*/ 75 h 310"/>
                  <a:gd name="T56" fmla="*/ 160 w 320"/>
                  <a:gd name="T57" fmla="*/ 127 h 310"/>
                  <a:gd name="T58" fmla="*/ 37 w 320"/>
                  <a:gd name="T59" fmla="*/ 75 h 310"/>
                  <a:gd name="T60" fmla="*/ 160 w 320"/>
                  <a:gd name="T61" fmla="*/ 23 h 310"/>
                  <a:gd name="T62" fmla="*/ 21 w 320"/>
                  <a:gd name="T63" fmla="*/ 91 h 310"/>
                  <a:gd name="T64" fmla="*/ 149 w 320"/>
                  <a:gd name="T65" fmla="*/ 146 h 310"/>
                  <a:gd name="T66" fmla="*/ 149 w 320"/>
                  <a:gd name="T67" fmla="*/ 282 h 310"/>
                  <a:gd name="T68" fmla="*/ 21 w 320"/>
                  <a:gd name="T69" fmla="*/ 218 h 310"/>
                  <a:gd name="T70" fmla="*/ 21 w 320"/>
                  <a:gd name="T71" fmla="*/ 91 h 310"/>
                  <a:gd name="T72" fmla="*/ 170 w 320"/>
                  <a:gd name="T73" fmla="*/ 283 h 310"/>
                  <a:gd name="T74" fmla="*/ 170 w 320"/>
                  <a:gd name="T75" fmla="*/ 146 h 310"/>
                  <a:gd name="T76" fmla="*/ 298 w 320"/>
                  <a:gd name="T77" fmla="*/ 91 h 310"/>
                  <a:gd name="T78" fmla="*/ 298 w 320"/>
                  <a:gd name="T79" fmla="*/ 228 h 310"/>
                  <a:gd name="T80" fmla="*/ 170 w 320"/>
                  <a:gd name="T81" fmla="*/ 283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20" h="310">
                    <a:moveTo>
                      <a:pt x="319" y="71"/>
                    </a:moveTo>
                    <a:cubicBezTo>
                      <a:pt x="319" y="71"/>
                      <a:pt x="319" y="71"/>
                      <a:pt x="318" y="70"/>
                    </a:cubicBezTo>
                    <a:cubicBezTo>
                      <a:pt x="318" y="69"/>
                      <a:pt x="318" y="69"/>
                      <a:pt x="317" y="68"/>
                    </a:cubicBezTo>
                    <a:cubicBezTo>
                      <a:pt x="317" y="68"/>
                      <a:pt x="316" y="67"/>
                      <a:pt x="316" y="67"/>
                    </a:cubicBezTo>
                    <a:cubicBezTo>
                      <a:pt x="315" y="66"/>
                      <a:pt x="314" y="66"/>
                      <a:pt x="313" y="65"/>
                    </a:cubicBezTo>
                    <a:cubicBezTo>
                      <a:pt x="313" y="65"/>
                      <a:pt x="313" y="65"/>
                      <a:pt x="313" y="65"/>
                    </a:cubicBezTo>
                    <a:cubicBezTo>
                      <a:pt x="313" y="65"/>
                      <a:pt x="313" y="65"/>
                      <a:pt x="313" y="65"/>
                    </a:cubicBezTo>
                    <a:cubicBezTo>
                      <a:pt x="164" y="1"/>
                      <a:pt x="164" y="1"/>
                      <a:pt x="164" y="1"/>
                    </a:cubicBezTo>
                    <a:cubicBezTo>
                      <a:pt x="161" y="0"/>
                      <a:pt x="158" y="0"/>
                      <a:pt x="155" y="1"/>
                    </a:cubicBezTo>
                    <a:cubicBezTo>
                      <a:pt x="6" y="65"/>
                      <a:pt x="6" y="65"/>
                      <a:pt x="6" y="65"/>
                    </a:cubicBezTo>
                    <a:cubicBezTo>
                      <a:pt x="2" y="67"/>
                      <a:pt x="0" y="71"/>
                      <a:pt x="0" y="75"/>
                    </a:cubicBezTo>
                    <a:cubicBezTo>
                      <a:pt x="0" y="224"/>
                      <a:pt x="0" y="224"/>
                      <a:pt x="0" y="224"/>
                    </a:cubicBezTo>
                    <a:cubicBezTo>
                      <a:pt x="0" y="228"/>
                      <a:pt x="2" y="232"/>
                      <a:pt x="6" y="234"/>
                    </a:cubicBezTo>
                    <a:cubicBezTo>
                      <a:pt x="155" y="309"/>
                      <a:pt x="155" y="309"/>
                      <a:pt x="155" y="309"/>
                    </a:cubicBezTo>
                    <a:cubicBezTo>
                      <a:pt x="155" y="309"/>
                      <a:pt x="155" y="309"/>
                      <a:pt x="155" y="309"/>
                    </a:cubicBezTo>
                    <a:cubicBezTo>
                      <a:pt x="157" y="309"/>
                      <a:pt x="158" y="310"/>
                      <a:pt x="160" y="310"/>
                    </a:cubicBezTo>
                    <a:cubicBezTo>
                      <a:pt x="160" y="310"/>
                      <a:pt x="160" y="310"/>
                      <a:pt x="160" y="310"/>
                    </a:cubicBezTo>
                    <a:cubicBezTo>
                      <a:pt x="160" y="310"/>
                      <a:pt x="160" y="310"/>
                      <a:pt x="160" y="310"/>
                    </a:cubicBezTo>
                    <a:cubicBezTo>
                      <a:pt x="160" y="310"/>
                      <a:pt x="160" y="310"/>
                      <a:pt x="160" y="310"/>
                    </a:cubicBezTo>
                    <a:cubicBezTo>
                      <a:pt x="160" y="310"/>
                      <a:pt x="160" y="310"/>
                      <a:pt x="160" y="310"/>
                    </a:cubicBezTo>
                    <a:cubicBezTo>
                      <a:pt x="161" y="310"/>
                      <a:pt x="162" y="309"/>
                      <a:pt x="163" y="309"/>
                    </a:cubicBezTo>
                    <a:cubicBezTo>
                      <a:pt x="164" y="309"/>
                      <a:pt x="164" y="309"/>
                      <a:pt x="164" y="309"/>
                    </a:cubicBezTo>
                    <a:cubicBezTo>
                      <a:pt x="313" y="245"/>
                      <a:pt x="313" y="245"/>
                      <a:pt x="313" y="245"/>
                    </a:cubicBezTo>
                    <a:cubicBezTo>
                      <a:pt x="317" y="243"/>
                      <a:pt x="320" y="239"/>
                      <a:pt x="320" y="235"/>
                    </a:cubicBezTo>
                    <a:cubicBezTo>
                      <a:pt x="320" y="75"/>
                      <a:pt x="320" y="75"/>
                      <a:pt x="320" y="75"/>
                    </a:cubicBezTo>
                    <a:cubicBezTo>
                      <a:pt x="320" y="74"/>
                      <a:pt x="319" y="72"/>
                      <a:pt x="319" y="71"/>
                    </a:cubicBezTo>
                    <a:close/>
                    <a:moveTo>
                      <a:pt x="160" y="23"/>
                    </a:moveTo>
                    <a:cubicBezTo>
                      <a:pt x="282" y="75"/>
                      <a:pt x="282" y="75"/>
                      <a:pt x="282" y="75"/>
                    </a:cubicBezTo>
                    <a:cubicBezTo>
                      <a:pt x="160" y="127"/>
                      <a:pt x="160" y="127"/>
                      <a:pt x="160" y="127"/>
                    </a:cubicBezTo>
                    <a:cubicBezTo>
                      <a:pt x="37" y="75"/>
                      <a:pt x="37" y="75"/>
                      <a:pt x="37" y="75"/>
                    </a:cubicBezTo>
                    <a:lnTo>
                      <a:pt x="160" y="23"/>
                    </a:lnTo>
                    <a:close/>
                    <a:moveTo>
                      <a:pt x="21" y="91"/>
                    </a:moveTo>
                    <a:cubicBezTo>
                      <a:pt x="149" y="146"/>
                      <a:pt x="149" y="146"/>
                      <a:pt x="149" y="146"/>
                    </a:cubicBezTo>
                    <a:cubicBezTo>
                      <a:pt x="149" y="282"/>
                      <a:pt x="149" y="282"/>
                      <a:pt x="149" y="282"/>
                    </a:cubicBezTo>
                    <a:cubicBezTo>
                      <a:pt x="21" y="218"/>
                      <a:pt x="21" y="218"/>
                      <a:pt x="21" y="218"/>
                    </a:cubicBezTo>
                    <a:lnTo>
                      <a:pt x="21" y="91"/>
                    </a:lnTo>
                    <a:close/>
                    <a:moveTo>
                      <a:pt x="170" y="283"/>
                    </a:moveTo>
                    <a:cubicBezTo>
                      <a:pt x="170" y="146"/>
                      <a:pt x="170" y="146"/>
                      <a:pt x="170" y="146"/>
                    </a:cubicBezTo>
                    <a:cubicBezTo>
                      <a:pt x="298" y="91"/>
                      <a:pt x="298" y="91"/>
                      <a:pt x="298" y="91"/>
                    </a:cubicBezTo>
                    <a:cubicBezTo>
                      <a:pt x="298" y="228"/>
                      <a:pt x="298" y="228"/>
                      <a:pt x="298" y="228"/>
                    </a:cubicBezTo>
                    <a:lnTo>
                      <a:pt x="170" y="28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Open Sans"/>
                  <a:ea typeface="+mn-ea"/>
                  <a:cs typeface="+mn-cs"/>
                </a:endParaRPr>
              </a:p>
            </p:txBody>
          </p:sp>
          <p:sp>
            <p:nvSpPr>
              <p:cNvPr id="573" name="Freeform 29"/>
              <p:cNvSpPr>
                <a:spLocks noEditPoints="1"/>
              </p:cNvSpPr>
              <p:nvPr/>
            </p:nvSpPr>
            <p:spPr bwMode="auto">
              <a:xfrm>
                <a:off x="6268711" y="2678857"/>
                <a:ext cx="177809" cy="172252"/>
              </a:xfrm>
              <a:custGeom>
                <a:avLst/>
                <a:gdLst>
                  <a:gd name="T0" fmla="*/ 319 w 320"/>
                  <a:gd name="T1" fmla="*/ 71 h 310"/>
                  <a:gd name="T2" fmla="*/ 318 w 320"/>
                  <a:gd name="T3" fmla="*/ 70 h 310"/>
                  <a:gd name="T4" fmla="*/ 317 w 320"/>
                  <a:gd name="T5" fmla="*/ 68 h 310"/>
                  <a:gd name="T6" fmla="*/ 316 w 320"/>
                  <a:gd name="T7" fmla="*/ 67 h 310"/>
                  <a:gd name="T8" fmla="*/ 313 w 320"/>
                  <a:gd name="T9" fmla="*/ 65 h 310"/>
                  <a:gd name="T10" fmla="*/ 313 w 320"/>
                  <a:gd name="T11" fmla="*/ 65 h 310"/>
                  <a:gd name="T12" fmla="*/ 313 w 320"/>
                  <a:gd name="T13" fmla="*/ 65 h 310"/>
                  <a:gd name="T14" fmla="*/ 164 w 320"/>
                  <a:gd name="T15" fmla="*/ 1 h 310"/>
                  <a:gd name="T16" fmla="*/ 155 w 320"/>
                  <a:gd name="T17" fmla="*/ 1 h 310"/>
                  <a:gd name="T18" fmla="*/ 6 w 320"/>
                  <a:gd name="T19" fmla="*/ 65 h 310"/>
                  <a:gd name="T20" fmla="*/ 0 w 320"/>
                  <a:gd name="T21" fmla="*/ 75 h 310"/>
                  <a:gd name="T22" fmla="*/ 0 w 320"/>
                  <a:gd name="T23" fmla="*/ 224 h 310"/>
                  <a:gd name="T24" fmla="*/ 6 w 320"/>
                  <a:gd name="T25" fmla="*/ 234 h 310"/>
                  <a:gd name="T26" fmla="*/ 155 w 320"/>
                  <a:gd name="T27" fmla="*/ 309 h 310"/>
                  <a:gd name="T28" fmla="*/ 155 w 320"/>
                  <a:gd name="T29" fmla="*/ 309 h 310"/>
                  <a:gd name="T30" fmla="*/ 160 w 320"/>
                  <a:gd name="T31" fmla="*/ 310 h 310"/>
                  <a:gd name="T32" fmla="*/ 160 w 320"/>
                  <a:gd name="T33" fmla="*/ 310 h 310"/>
                  <a:gd name="T34" fmla="*/ 160 w 320"/>
                  <a:gd name="T35" fmla="*/ 310 h 310"/>
                  <a:gd name="T36" fmla="*/ 160 w 320"/>
                  <a:gd name="T37" fmla="*/ 310 h 310"/>
                  <a:gd name="T38" fmla="*/ 160 w 320"/>
                  <a:gd name="T39" fmla="*/ 310 h 310"/>
                  <a:gd name="T40" fmla="*/ 163 w 320"/>
                  <a:gd name="T41" fmla="*/ 309 h 310"/>
                  <a:gd name="T42" fmla="*/ 164 w 320"/>
                  <a:gd name="T43" fmla="*/ 309 h 310"/>
                  <a:gd name="T44" fmla="*/ 313 w 320"/>
                  <a:gd name="T45" fmla="*/ 245 h 310"/>
                  <a:gd name="T46" fmla="*/ 320 w 320"/>
                  <a:gd name="T47" fmla="*/ 235 h 310"/>
                  <a:gd name="T48" fmla="*/ 320 w 320"/>
                  <a:gd name="T49" fmla="*/ 75 h 310"/>
                  <a:gd name="T50" fmla="*/ 319 w 320"/>
                  <a:gd name="T51" fmla="*/ 71 h 310"/>
                  <a:gd name="T52" fmla="*/ 160 w 320"/>
                  <a:gd name="T53" fmla="*/ 23 h 310"/>
                  <a:gd name="T54" fmla="*/ 282 w 320"/>
                  <a:gd name="T55" fmla="*/ 75 h 310"/>
                  <a:gd name="T56" fmla="*/ 160 w 320"/>
                  <a:gd name="T57" fmla="*/ 127 h 310"/>
                  <a:gd name="T58" fmla="*/ 37 w 320"/>
                  <a:gd name="T59" fmla="*/ 75 h 310"/>
                  <a:gd name="T60" fmla="*/ 160 w 320"/>
                  <a:gd name="T61" fmla="*/ 23 h 310"/>
                  <a:gd name="T62" fmla="*/ 21 w 320"/>
                  <a:gd name="T63" fmla="*/ 91 h 310"/>
                  <a:gd name="T64" fmla="*/ 149 w 320"/>
                  <a:gd name="T65" fmla="*/ 146 h 310"/>
                  <a:gd name="T66" fmla="*/ 149 w 320"/>
                  <a:gd name="T67" fmla="*/ 282 h 310"/>
                  <a:gd name="T68" fmla="*/ 21 w 320"/>
                  <a:gd name="T69" fmla="*/ 218 h 310"/>
                  <a:gd name="T70" fmla="*/ 21 w 320"/>
                  <a:gd name="T71" fmla="*/ 91 h 310"/>
                  <a:gd name="T72" fmla="*/ 170 w 320"/>
                  <a:gd name="T73" fmla="*/ 283 h 310"/>
                  <a:gd name="T74" fmla="*/ 170 w 320"/>
                  <a:gd name="T75" fmla="*/ 146 h 310"/>
                  <a:gd name="T76" fmla="*/ 298 w 320"/>
                  <a:gd name="T77" fmla="*/ 91 h 310"/>
                  <a:gd name="T78" fmla="*/ 298 w 320"/>
                  <a:gd name="T79" fmla="*/ 228 h 310"/>
                  <a:gd name="T80" fmla="*/ 170 w 320"/>
                  <a:gd name="T81" fmla="*/ 283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20" h="310">
                    <a:moveTo>
                      <a:pt x="319" y="71"/>
                    </a:moveTo>
                    <a:cubicBezTo>
                      <a:pt x="319" y="71"/>
                      <a:pt x="319" y="71"/>
                      <a:pt x="318" y="70"/>
                    </a:cubicBezTo>
                    <a:cubicBezTo>
                      <a:pt x="318" y="69"/>
                      <a:pt x="318" y="69"/>
                      <a:pt x="317" y="68"/>
                    </a:cubicBezTo>
                    <a:cubicBezTo>
                      <a:pt x="317" y="68"/>
                      <a:pt x="316" y="67"/>
                      <a:pt x="316" y="67"/>
                    </a:cubicBezTo>
                    <a:cubicBezTo>
                      <a:pt x="315" y="66"/>
                      <a:pt x="314" y="66"/>
                      <a:pt x="313" y="65"/>
                    </a:cubicBezTo>
                    <a:cubicBezTo>
                      <a:pt x="313" y="65"/>
                      <a:pt x="313" y="65"/>
                      <a:pt x="313" y="65"/>
                    </a:cubicBezTo>
                    <a:cubicBezTo>
                      <a:pt x="313" y="65"/>
                      <a:pt x="313" y="65"/>
                      <a:pt x="313" y="65"/>
                    </a:cubicBezTo>
                    <a:cubicBezTo>
                      <a:pt x="164" y="1"/>
                      <a:pt x="164" y="1"/>
                      <a:pt x="164" y="1"/>
                    </a:cubicBezTo>
                    <a:cubicBezTo>
                      <a:pt x="161" y="0"/>
                      <a:pt x="158" y="0"/>
                      <a:pt x="155" y="1"/>
                    </a:cubicBezTo>
                    <a:cubicBezTo>
                      <a:pt x="6" y="65"/>
                      <a:pt x="6" y="65"/>
                      <a:pt x="6" y="65"/>
                    </a:cubicBezTo>
                    <a:cubicBezTo>
                      <a:pt x="2" y="67"/>
                      <a:pt x="0" y="71"/>
                      <a:pt x="0" y="75"/>
                    </a:cubicBezTo>
                    <a:cubicBezTo>
                      <a:pt x="0" y="224"/>
                      <a:pt x="0" y="224"/>
                      <a:pt x="0" y="224"/>
                    </a:cubicBezTo>
                    <a:cubicBezTo>
                      <a:pt x="0" y="228"/>
                      <a:pt x="2" y="232"/>
                      <a:pt x="6" y="234"/>
                    </a:cubicBezTo>
                    <a:cubicBezTo>
                      <a:pt x="155" y="309"/>
                      <a:pt x="155" y="309"/>
                      <a:pt x="155" y="309"/>
                    </a:cubicBezTo>
                    <a:cubicBezTo>
                      <a:pt x="155" y="309"/>
                      <a:pt x="155" y="309"/>
                      <a:pt x="155" y="309"/>
                    </a:cubicBezTo>
                    <a:cubicBezTo>
                      <a:pt x="157" y="309"/>
                      <a:pt x="158" y="310"/>
                      <a:pt x="160" y="310"/>
                    </a:cubicBezTo>
                    <a:cubicBezTo>
                      <a:pt x="160" y="310"/>
                      <a:pt x="160" y="310"/>
                      <a:pt x="160" y="310"/>
                    </a:cubicBezTo>
                    <a:cubicBezTo>
                      <a:pt x="160" y="310"/>
                      <a:pt x="160" y="310"/>
                      <a:pt x="160" y="310"/>
                    </a:cubicBezTo>
                    <a:cubicBezTo>
                      <a:pt x="160" y="310"/>
                      <a:pt x="160" y="310"/>
                      <a:pt x="160" y="310"/>
                    </a:cubicBezTo>
                    <a:cubicBezTo>
                      <a:pt x="160" y="310"/>
                      <a:pt x="160" y="310"/>
                      <a:pt x="160" y="310"/>
                    </a:cubicBezTo>
                    <a:cubicBezTo>
                      <a:pt x="161" y="310"/>
                      <a:pt x="162" y="309"/>
                      <a:pt x="163" y="309"/>
                    </a:cubicBezTo>
                    <a:cubicBezTo>
                      <a:pt x="164" y="309"/>
                      <a:pt x="164" y="309"/>
                      <a:pt x="164" y="309"/>
                    </a:cubicBezTo>
                    <a:cubicBezTo>
                      <a:pt x="313" y="245"/>
                      <a:pt x="313" y="245"/>
                      <a:pt x="313" y="245"/>
                    </a:cubicBezTo>
                    <a:cubicBezTo>
                      <a:pt x="317" y="243"/>
                      <a:pt x="320" y="239"/>
                      <a:pt x="320" y="235"/>
                    </a:cubicBezTo>
                    <a:cubicBezTo>
                      <a:pt x="320" y="75"/>
                      <a:pt x="320" y="75"/>
                      <a:pt x="320" y="75"/>
                    </a:cubicBezTo>
                    <a:cubicBezTo>
                      <a:pt x="320" y="74"/>
                      <a:pt x="319" y="72"/>
                      <a:pt x="319" y="71"/>
                    </a:cubicBezTo>
                    <a:close/>
                    <a:moveTo>
                      <a:pt x="160" y="23"/>
                    </a:moveTo>
                    <a:cubicBezTo>
                      <a:pt x="282" y="75"/>
                      <a:pt x="282" y="75"/>
                      <a:pt x="282" y="75"/>
                    </a:cubicBezTo>
                    <a:cubicBezTo>
                      <a:pt x="160" y="127"/>
                      <a:pt x="160" y="127"/>
                      <a:pt x="160" y="127"/>
                    </a:cubicBezTo>
                    <a:cubicBezTo>
                      <a:pt x="37" y="75"/>
                      <a:pt x="37" y="75"/>
                      <a:pt x="37" y="75"/>
                    </a:cubicBezTo>
                    <a:lnTo>
                      <a:pt x="160" y="23"/>
                    </a:lnTo>
                    <a:close/>
                    <a:moveTo>
                      <a:pt x="21" y="91"/>
                    </a:moveTo>
                    <a:cubicBezTo>
                      <a:pt x="149" y="146"/>
                      <a:pt x="149" y="146"/>
                      <a:pt x="149" y="146"/>
                    </a:cubicBezTo>
                    <a:cubicBezTo>
                      <a:pt x="149" y="282"/>
                      <a:pt x="149" y="282"/>
                      <a:pt x="149" y="282"/>
                    </a:cubicBezTo>
                    <a:cubicBezTo>
                      <a:pt x="21" y="218"/>
                      <a:pt x="21" y="218"/>
                      <a:pt x="21" y="218"/>
                    </a:cubicBezTo>
                    <a:lnTo>
                      <a:pt x="21" y="91"/>
                    </a:lnTo>
                    <a:close/>
                    <a:moveTo>
                      <a:pt x="170" y="283"/>
                    </a:moveTo>
                    <a:cubicBezTo>
                      <a:pt x="170" y="146"/>
                      <a:pt x="170" y="146"/>
                      <a:pt x="170" y="146"/>
                    </a:cubicBezTo>
                    <a:cubicBezTo>
                      <a:pt x="298" y="91"/>
                      <a:pt x="298" y="91"/>
                      <a:pt x="298" y="91"/>
                    </a:cubicBezTo>
                    <a:cubicBezTo>
                      <a:pt x="298" y="228"/>
                      <a:pt x="298" y="228"/>
                      <a:pt x="298" y="228"/>
                    </a:cubicBezTo>
                    <a:lnTo>
                      <a:pt x="170" y="28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Open Sans"/>
                  <a:ea typeface="+mn-ea"/>
                  <a:cs typeface="+mn-cs"/>
                </a:endParaRPr>
              </a:p>
            </p:txBody>
          </p:sp>
          <p:sp>
            <p:nvSpPr>
              <p:cNvPr id="574" name="Freeform 29"/>
              <p:cNvSpPr>
                <a:spLocks noEditPoints="1"/>
              </p:cNvSpPr>
              <p:nvPr/>
            </p:nvSpPr>
            <p:spPr bwMode="auto">
              <a:xfrm>
                <a:off x="6268711" y="2877950"/>
                <a:ext cx="177809" cy="172252"/>
              </a:xfrm>
              <a:custGeom>
                <a:avLst/>
                <a:gdLst>
                  <a:gd name="T0" fmla="*/ 319 w 320"/>
                  <a:gd name="T1" fmla="*/ 71 h 310"/>
                  <a:gd name="T2" fmla="*/ 318 w 320"/>
                  <a:gd name="T3" fmla="*/ 70 h 310"/>
                  <a:gd name="T4" fmla="*/ 317 w 320"/>
                  <a:gd name="T5" fmla="*/ 68 h 310"/>
                  <a:gd name="T6" fmla="*/ 316 w 320"/>
                  <a:gd name="T7" fmla="*/ 67 h 310"/>
                  <a:gd name="T8" fmla="*/ 313 w 320"/>
                  <a:gd name="T9" fmla="*/ 65 h 310"/>
                  <a:gd name="T10" fmla="*/ 313 w 320"/>
                  <a:gd name="T11" fmla="*/ 65 h 310"/>
                  <a:gd name="T12" fmla="*/ 313 w 320"/>
                  <a:gd name="T13" fmla="*/ 65 h 310"/>
                  <a:gd name="T14" fmla="*/ 164 w 320"/>
                  <a:gd name="T15" fmla="*/ 1 h 310"/>
                  <a:gd name="T16" fmla="*/ 155 w 320"/>
                  <a:gd name="T17" fmla="*/ 1 h 310"/>
                  <a:gd name="T18" fmla="*/ 6 w 320"/>
                  <a:gd name="T19" fmla="*/ 65 h 310"/>
                  <a:gd name="T20" fmla="*/ 0 w 320"/>
                  <a:gd name="T21" fmla="*/ 75 h 310"/>
                  <a:gd name="T22" fmla="*/ 0 w 320"/>
                  <a:gd name="T23" fmla="*/ 224 h 310"/>
                  <a:gd name="T24" fmla="*/ 6 w 320"/>
                  <a:gd name="T25" fmla="*/ 234 h 310"/>
                  <a:gd name="T26" fmla="*/ 155 w 320"/>
                  <a:gd name="T27" fmla="*/ 309 h 310"/>
                  <a:gd name="T28" fmla="*/ 155 w 320"/>
                  <a:gd name="T29" fmla="*/ 309 h 310"/>
                  <a:gd name="T30" fmla="*/ 160 w 320"/>
                  <a:gd name="T31" fmla="*/ 310 h 310"/>
                  <a:gd name="T32" fmla="*/ 160 w 320"/>
                  <a:gd name="T33" fmla="*/ 310 h 310"/>
                  <a:gd name="T34" fmla="*/ 160 w 320"/>
                  <a:gd name="T35" fmla="*/ 310 h 310"/>
                  <a:gd name="T36" fmla="*/ 160 w 320"/>
                  <a:gd name="T37" fmla="*/ 310 h 310"/>
                  <a:gd name="T38" fmla="*/ 160 w 320"/>
                  <a:gd name="T39" fmla="*/ 310 h 310"/>
                  <a:gd name="T40" fmla="*/ 163 w 320"/>
                  <a:gd name="T41" fmla="*/ 309 h 310"/>
                  <a:gd name="T42" fmla="*/ 164 w 320"/>
                  <a:gd name="T43" fmla="*/ 309 h 310"/>
                  <a:gd name="T44" fmla="*/ 313 w 320"/>
                  <a:gd name="T45" fmla="*/ 245 h 310"/>
                  <a:gd name="T46" fmla="*/ 320 w 320"/>
                  <a:gd name="T47" fmla="*/ 235 h 310"/>
                  <a:gd name="T48" fmla="*/ 320 w 320"/>
                  <a:gd name="T49" fmla="*/ 75 h 310"/>
                  <a:gd name="T50" fmla="*/ 319 w 320"/>
                  <a:gd name="T51" fmla="*/ 71 h 310"/>
                  <a:gd name="T52" fmla="*/ 160 w 320"/>
                  <a:gd name="T53" fmla="*/ 23 h 310"/>
                  <a:gd name="T54" fmla="*/ 282 w 320"/>
                  <a:gd name="T55" fmla="*/ 75 h 310"/>
                  <a:gd name="T56" fmla="*/ 160 w 320"/>
                  <a:gd name="T57" fmla="*/ 127 h 310"/>
                  <a:gd name="T58" fmla="*/ 37 w 320"/>
                  <a:gd name="T59" fmla="*/ 75 h 310"/>
                  <a:gd name="T60" fmla="*/ 160 w 320"/>
                  <a:gd name="T61" fmla="*/ 23 h 310"/>
                  <a:gd name="T62" fmla="*/ 21 w 320"/>
                  <a:gd name="T63" fmla="*/ 91 h 310"/>
                  <a:gd name="T64" fmla="*/ 149 w 320"/>
                  <a:gd name="T65" fmla="*/ 146 h 310"/>
                  <a:gd name="T66" fmla="*/ 149 w 320"/>
                  <a:gd name="T67" fmla="*/ 282 h 310"/>
                  <a:gd name="T68" fmla="*/ 21 w 320"/>
                  <a:gd name="T69" fmla="*/ 218 h 310"/>
                  <a:gd name="T70" fmla="*/ 21 w 320"/>
                  <a:gd name="T71" fmla="*/ 91 h 310"/>
                  <a:gd name="T72" fmla="*/ 170 w 320"/>
                  <a:gd name="T73" fmla="*/ 283 h 310"/>
                  <a:gd name="T74" fmla="*/ 170 w 320"/>
                  <a:gd name="T75" fmla="*/ 146 h 310"/>
                  <a:gd name="T76" fmla="*/ 298 w 320"/>
                  <a:gd name="T77" fmla="*/ 91 h 310"/>
                  <a:gd name="T78" fmla="*/ 298 w 320"/>
                  <a:gd name="T79" fmla="*/ 228 h 310"/>
                  <a:gd name="T80" fmla="*/ 170 w 320"/>
                  <a:gd name="T81" fmla="*/ 283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20" h="310">
                    <a:moveTo>
                      <a:pt x="319" y="71"/>
                    </a:moveTo>
                    <a:cubicBezTo>
                      <a:pt x="319" y="71"/>
                      <a:pt x="319" y="71"/>
                      <a:pt x="318" y="70"/>
                    </a:cubicBezTo>
                    <a:cubicBezTo>
                      <a:pt x="318" y="69"/>
                      <a:pt x="318" y="69"/>
                      <a:pt x="317" y="68"/>
                    </a:cubicBezTo>
                    <a:cubicBezTo>
                      <a:pt x="317" y="68"/>
                      <a:pt x="316" y="67"/>
                      <a:pt x="316" y="67"/>
                    </a:cubicBezTo>
                    <a:cubicBezTo>
                      <a:pt x="315" y="66"/>
                      <a:pt x="314" y="66"/>
                      <a:pt x="313" y="65"/>
                    </a:cubicBezTo>
                    <a:cubicBezTo>
                      <a:pt x="313" y="65"/>
                      <a:pt x="313" y="65"/>
                      <a:pt x="313" y="65"/>
                    </a:cubicBezTo>
                    <a:cubicBezTo>
                      <a:pt x="313" y="65"/>
                      <a:pt x="313" y="65"/>
                      <a:pt x="313" y="65"/>
                    </a:cubicBezTo>
                    <a:cubicBezTo>
                      <a:pt x="164" y="1"/>
                      <a:pt x="164" y="1"/>
                      <a:pt x="164" y="1"/>
                    </a:cubicBezTo>
                    <a:cubicBezTo>
                      <a:pt x="161" y="0"/>
                      <a:pt x="158" y="0"/>
                      <a:pt x="155" y="1"/>
                    </a:cubicBezTo>
                    <a:cubicBezTo>
                      <a:pt x="6" y="65"/>
                      <a:pt x="6" y="65"/>
                      <a:pt x="6" y="65"/>
                    </a:cubicBezTo>
                    <a:cubicBezTo>
                      <a:pt x="2" y="67"/>
                      <a:pt x="0" y="71"/>
                      <a:pt x="0" y="75"/>
                    </a:cubicBezTo>
                    <a:cubicBezTo>
                      <a:pt x="0" y="224"/>
                      <a:pt x="0" y="224"/>
                      <a:pt x="0" y="224"/>
                    </a:cubicBezTo>
                    <a:cubicBezTo>
                      <a:pt x="0" y="228"/>
                      <a:pt x="2" y="232"/>
                      <a:pt x="6" y="234"/>
                    </a:cubicBezTo>
                    <a:cubicBezTo>
                      <a:pt x="155" y="309"/>
                      <a:pt x="155" y="309"/>
                      <a:pt x="155" y="309"/>
                    </a:cubicBezTo>
                    <a:cubicBezTo>
                      <a:pt x="155" y="309"/>
                      <a:pt x="155" y="309"/>
                      <a:pt x="155" y="309"/>
                    </a:cubicBezTo>
                    <a:cubicBezTo>
                      <a:pt x="157" y="309"/>
                      <a:pt x="158" y="310"/>
                      <a:pt x="160" y="310"/>
                    </a:cubicBezTo>
                    <a:cubicBezTo>
                      <a:pt x="160" y="310"/>
                      <a:pt x="160" y="310"/>
                      <a:pt x="160" y="310"/>
                    </a:cubicBezTo>
                    <a:cubicBezTo>
                      <a:pt x="160" y="310"/>
                      <a:pt x="160" y="310"/>
                      <a:pt x="160" y="310"/>
                    </a:cubicBezTo>
                    <a:cubicBezTo>
                      <a:pt x="160" y="310"/>
                      <a:pt x="160" y="310"/>
                      <a:pt x="160" y="310"/>
                    </a:cubicBezTo>
                    <a:cubicBezTo>
                      <a:pt x="160" y="310"/>
                      <a:pt x="160" y="310"/>
                      <a:pt x="160" y="310"/>
                    </a:cubicBezTo>
                    <a:cubicBezTo>
                      <a:pt x="161" y="310"/>
                      <a:pt x="162" y="309"/>
                      <a:pt x="163" y="309"/>
                    </a:cubicBezTo>
                    <a:cubicBezTo>
                      <a:pt x="164" y="309"/>
                      <a:pt x="164" y="309"/>
                      <a:pt x="164" y="309"/>
                    </a:cubicBezTo>
                    <a:cubicBezTo>
                      <a:pt x="313" y="245"/>
                      <a:pt x="313" y="245"/>
                      <a:pt x="313" y="245"/>
                    </a:cubicBezTo>
                    <a:cubicBezTo>
                      <a:pt x="317" y="243"/>
                      <a:pt x="320" y="239"/>
                      <a:pt x="320" y="235"/>
                    </a:cubicBezTo>
                    <a:cubicBezTo>
                      <a:pt x="320" y="75"/>
                      <a:pt x="320" y="75"/>
                      <a:pt x="320" y="75"/>
                    </a:cubicBezTo>
                    <a:cubicBezTo>
                      <a:pt x="320" y="74"/>
                      <a:pt x="319" y="72"/>
                      <a:pt x="319" y="71"/>
                    </a:cubicBezTo>
                    <a:close/>
                    <a:moveTo>
                      <a:pt x="160" y="23"/>
                    </a:moveTo>
                    <a:cubicBezTo>
                      <a:pt x="282" y="75"/>
                      <a:pt x="282" y="75"/>
                      <a:pt x="282" y="75"/>
                    </a:cubicBezTo>
                    <a:cubicBezTo>
                      <a:pt x="160" y="127"/>
                      <a:pt x="160" y="127"/>
                      <a:pt x="160" y="127"/>
                    </a:cubicBezTo>
                    <a:cubicBezTo>
                      <a:pt x="37" y="75"/>
                      <a:pt x="37" y="75"/>
                      <a:pt x="37" y="75"/>
                    </a:cubicBezTo>
                    <a:lnTo>
                      <a:pt x="160" y="23"/>
                    </a:lnTo>
                    <a:close/>
                    <a:moveTo>
                      <a:pt x="21" y="91"/>
                    </a:moveTo>
                    <a:cubicBezTo>
                      <a:pt x="149" y="146"/>
                      <a:pt x="149" y="146"/>
                      <a:pt x="149" y="146"/>
                    </a:cubicBezTo>
                    <a:cubicBezTo>
                      <a:pt x="149" y="282"/>
                      <a:pt x="149" y="282"/>
                      <a:pt x="149" y="282"/>
                    </a:cubicBezTo>
                    <a:cubicBezTo>
                      <a:pt x="21" y="218"/>
                      <a:pt x="21" y="218"/>
                      <a:pt x="21" y="218"/>
                    </a:cubicBezTo>
                    <a:lnTo>
                      <a:pt x="21" y="91"/>
                    </a:lnTo>
                    <a:close/>
                    <a:moveTo>
                      <a:pt x="170" y="283"/>
                    </a:moveTo>
                    <a:cubicBezTo>
                      <a:pt x="170" y="146"/>
                      <a:pt x="170" y="146"/>
                      <a:pt x="170" y="146"/>
                    </a:cubicBezTo>
                    <a:cubicBezTo>
                      <a:pt x="298" y="91"/>
                      <a:pt x="298" y="91"/>
                      <a:pt x="298" y="91"/>
                    </a:cubicBezTo>
                    <a:cubicBezTo>
                      <a:pt x="298" y="228"/>
                      <a:pt x="298" y="228"/>
                      <a:pt x="298" y="228"/>
                    </a:cubicBezTo>
                    <a:lnTo>
                      <a:pt x="170" y="28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Open Sans"/>
                  <a:ea typeface="+mn-ea"/>
                  <a:cs typeface="+mn-cs"/>
                </a:endParaRPr>
              </a:p>
            </p:txBody>
          </p:sp>
          <p:sp>
            <p:nvSpPr>
              <p:cNvPr id="575" name="Freeform 29"/>
              <p:cNvSpPr>
                <a:spLocks noEditPoints="1"/>
              </p:cNvSpPr>
              <p:nvPr/>
            </p:nvSpPr>
            <p:spPr bwMode="auto">
              <a:xfrm>
                <a:off x="6268711" y="3077043"/>
                <a:ext cx="177809" cy="172252"/>
              </a:xfrm>
              <a:custGeom>
                <a:avLst/>
                <a:gdLst>
                  <a:gd name="T0" fmla="*/ 319 w 320"/>
                  <a:gd name="T1" fmla="*/ 71 h 310"/>
                  <a:gd name="T2" fmla="*/ 318 w 320"/>
                  <a:gd name="T3" fmla="*/ 70 h 310"/>
                  <a:gd name="T4" fmla="*/ 317 w 320"/>
                  <a:gd name="T5" fmla="*/ 68 h 310"/>
                  <a:gd name="T6" fmla="*/ 316 w 320"/>
                  <a:gd name="T7" fmla="*/ 67 h 310"/>
                  <a:gd name="T8" fmla="*/ 313 w 320"/>
                  <a:gd name="T9" fmla="*/ 65 h 310"/>
                  <a:gd name="T10" fmla="*/ 313 w 320"/>
                  <a:gd name="T11" fmla="*/ 65 h 310"/>
                  <a:gd name="T12" fmla="*/ 313 w 320"/>
                  <a:gd name="T13" fmla="*/ 65 h 310"/>
                  <a:gd name="T14" fmla="*/ 164 w 320"/>
                  <a:gd name="T15" fmla="*/ 1 h 310"/>
                  <a:gd name="T16" fmla="*/ 155 w 320"/>
                  <a:gd name="T17" fmla="*/ 1 h 310"/>
                  <a:gd name="T18" fmla="*/ 6 w 320"/>
                  <a:gd name="T19" fmla="*/ 65 h 310"/>
                  <a:gd name="T20" fmla="*/ 0 w 320"/>
                  <a:gd name="T21" fmla="*/ 75 h 310"/>
                  <a:gd name="T22" fmla="*/ 0 w 320"/>
                  <a:gd name="T23" fmla="*/ 224 h 310"/>
                  <a:gd name="T24" fmla="*/ 6 w 320"/>
                  <a:gd name="T25" fmla="*/ 234 h 310"/>
                  <a:gd name="T26" fmla="*/ 155 w 320"/>
                  <a:gd name="T27" fmla="*/ 309 h 310"/>
                  <a:gd name="T28" fmla="*/ 155 w 320"/>
                  <a:gd name="T29" fmla="*/ 309 h 310"/>
                  <a:gd name="T30" fmla="*/ 160 w 320"/>
                  <a:gd name="T31" fmla="*/ 310 h 310"/>
                  <a:gd name="T32" fmla="*/ 160 w 320"/>
                  <a:gd name="T33" fmla="*/ 310 h 310"/>
                  <a:gd name="T34" fmla="*/ 160 w 320"/>
                  <a:gd name="T35" fmla="*/ 310 h 310"/>
                  <a:gd name="T36" fmla="*/ 160 w 320"/>
                  <a:gd name="T37" fmla="*/ 310 h 310"/>
                  <a:gd name="T38" fmla="*/ 160 w 320"/>
                  <a:gd name="T39" fmla="*/ 310 h 310"/>
                  <a:gd name="T40" fmla="*/ 163 w 320"/>
                  <a:gd name="T41" fmla="*/ 309 h 310"/>
                  <a:gd name="T42" fmla="*/ 164 w 320"/>
                  <a:gd name="T43" fmla="*/ 309 h 310"/>
                  <a:gd name="T44" fmla="*/ 313 w 320"/>
                  <a:gd name="T45" fmla="*/ 245 h 310"/>
                  <a:gd name="T46" fmla="*/ 320 w 320"/>
                  <a:gd name="T47" fmla="*/ 235 h 310"/>
                  <a:gd name="T48" fmla="*/ 320 w 320"/>
                  <a:gd name="T49" fmla="*/ 75 h 310"/>
                  <a:gd name="T50" fmla="*/ 319 w 320"/>
                  <a:gd name="T51" fmla="*/ 71 h 310"/>
                  <a:gd name="T52" fmla="*/ 160 w 320"/>
                  <a:gd name="T53" fmla="*/ 23 h 310"/>
                  <a:gd name="T54" fmla="*/ 282 w 320"/>
                  <a:gd name="T55" fmla="*/ 75 h 310"/>
                  <a:gd name="T56" fmla="*/ 160 w 320"/>
                  <a:gd name="T57" fmla="*/ 127 h 310"/>
                  <a:gd name="T58" fmla="*/ 37 w 320"/>
                  <a:gd name="T59" fmla="*/ 75 h 310"/>
                  <a:gd name="T60" fmla="*/ 160 w 320"/>
                  <a:gd name="T61" fmla="*/ 23 h 310"/>
                  <a:gd name="T62" fmla="*/ 21 w 320"/>
                  <a:gd name="T63" fmla="*/ 91 h 310"/>
                  <a:gd name="T64" fmla="*/ 149 w 320"/>
                  <a:gd name="T65" fmla="*/ 146 h 310"/>
                  <a:gd name="T66" fmla="*/ 149 w 320"/>
                  <a:gd name="T67" fmla="*/ 282 h 310"/>
                  <a:gd name="T68" fmla="*/ 21 w 320"/>
                  <a:gd name="T69" fmla="*/ 218 h 310"/>
                  <a:gd name="T70" fmla="*/ 21 w 320"/>
                  <a:gd name="T71" fmla="*/ 91 h 310"/>
                  <a:gd name="T72" fmla="*/ 170 w 320"/>
                  <a:gd name="T73" fmla="*/ 283 h 310"/>
                  <a:gd name="T74" fmla="*/ 170 w 320"/>
                  <a:gd name="T75" fmla="*/ 146 h 310"/>
                  <a:gd name="T76" fmla="*/ 298 w 320"/>
                  <a:gd name="T77" fmla="*/ 91 h 310"/>
                  <a:gd name="T78" fmla="*/ 298 w 320"/>
                  <a:gd name="T79" fmla="*/ 228 h 310"/>
                  <a:gd name="T80" fmla="*/ 170 w 320"/>
                  <a:gd name="T81" fmla="*/ 283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20" h="310">
                    <a:moveTo>
                      <a:pt x="319" y="71"/>
                    </a:moveTo>
                    <a:cubicBezTo>
                      <a:pt x="319" y="71"/>
                      <a:pt x="319" y="71"/>
                      <a:pt x="318" y="70"/>
                    </a:cubicBezTo>
                    <a:cubicBezTo>
                      <a:pt x="318" y="69"/>
                      <a:pt x="318" y="69"/>
                      <a:pt x="317" y="68"/>
                    </a:cubicBezTo>
                    <a:cubicBezTo>
                      <a:pt x="317" y="68"/>
                      <a:pt x="316" y="67"/>
                      <a:pt x="316" y="67"/>
                    </a:cubicBezTo>
                    <a:cubicBezTo>
                      <a:pt x="315" y="66"/>
                      <a:pt x="314" y="66"/>
                      <a:pt x="313" y="65"/>
                    </a:cubicBezTo>
                    <a:cubicBezTo>
                      <a:pt x="313" y="65"/>
                      <a:pt x="313" y="65"/>
                      <a:pt x="313" y="65"/>
                    </a:cubicBezTo>
                    <a:cubicBezTo>
                      <a:pt x="313" y="65"/>
                      <a:pt x="313" y="65"/>
                      <a:pt x="313" y="65"/>
                    </a:cubicBezTo>
                    <a:cubicBezTo>
                      <a:pt x="164" y="1"/>
                      <a:pt x="164" y="1"/>
                      <a:pt x="164" y="1"/>
                    </a:cubicBezTo>
                    <a:cubicBezTo>
                      <a:pt x="161" y="0"/>
                      <a:pt x="158" y="0"/>
                      <a:pt x="155" y="1"/>
                    </a:cubicBezTo>
                    <a:cubicBezTo>
                      <a:pt x="6" y="65"/>
                      <a:pt x="6" y="65"/>
                      <a:pt x="6" y="65"/>
                    </a:cubicBezTo>
                    <a:cubicBezTo>
                      <a:pt x="2" y="67"/>
                      <a:pt x="0" y="71"/>
                      <a:pt x="0" y="75"/>
                    </a:cubicBezTo>
                    <a:cubicBezTo>
                      <a:pt x="0" y="224"/>
                      <a:pt x="0" y="224"/>
                      <a:pt x="0" y="224"/>
                    </a:cubicBezTo>
                    <a:cubicBezTo>
                      <a:pt x="0" y="228"/>
                      <a:pt x="2" y="232"/>
                      <a:pt x="6" y="234"/>
                    </a:cubicBezTo>
                    <a:cubicBezTo>
                      <a:pt x="155" y="309"/>
                      <a:pt x="155" y="309"/>
                      <a:pt x="155" y="309"/>
                    </a:cubicBezTo>
                    <a:cubicBezTo>
                      <a:pt x="155" y="309"/>
                      <a:pt x="155" y="309"/>
                      <a:pt x="155" y="309"/>
                    </a:cubicBezTo>
                    <a:cubicBezTo>
                      <a:pt x="157" y="309"/>
                      <a:pt x="158" y="310"/>
                      <a:pt x="160" y="310"/>
                    </a:cubicBezTo>
                    <a:cubicBezTo>
                      <a:pt x="160" y="310"/>
                      <a:pt x="160" y="310"/>
                      <a:pt x="160" y="310"/>
                    </a:cubicBezTo>
                    <a:cubicBezTo>
                      <a:pt x="160" y="310"/>
                      <a:pt x="160" y="310"/>
                      <a:pt x="160" y="310"/>
                    </a:cubicBezTo>
                    <a:cubicBezTo>
                      <a:pt x="160" y="310"/>
                      <a:pt x="160" y="310"/>
                      <a:pt x="160" y="310"/>
                    </a:cubicBezTo>
                    <a:cubicBezTo>
                      <a:pt x="160" y="310"/>
                      <a:pt x="160" y="310"/>
                      <a:pt x="160" y="310"/>
                    </a:cubicBezTo>
                    <a:cubicBezTo>
                      <a:pt x="161" y="310"/>
                      <a:pt x="162" y="309"/>
                      <a:pt x="163" y="309"/>
                    </a:cubicBezTo>
                    <a:cubicBezTo>
                      <a:pt x="164" y="309"/>
                      <a:pt x="164" y="309"/>
                      <a:pt x="164" y="309"/>
                    </a:cubicBezTo>
                    <a:cubicBezTo>
                      <a:pt x="313" y="245"/>
                      <a:pt x="313" y="245"/>
                      <a:pt x="313" y="245"/>
                    </a:cubicBezTo>
                    <a:cubicBezTo>
                      <a:pt x="317" y="243"/>
                      <a:pt x="320" y="239"/>
                      <a:pt x="320" y="235"/>
                    </a:cubicBezTo>
                    <a:cubicBezTo>
                      <a:pt x="320" y="75"/>
                      <a:pt x="320" y="75"/>
                      <a:pt x="320" y="75"/>
                    </a:cubicBezTo>
                    <a:cubicBezTo>
                      <a:pt x="320" y="74"/>
                      <a:pt x="319" y="72"/>
                      <a:pt x="319" y="71"/>
                    </a:cubicBezTo>
                    <a:close/>
                    <a:moveTo>
                      <a:pt x="160" y="23"/>
                    </a:moveTo>
                    <a:cubicBezTo>
                      <a:pt x="282" y="75"/>
                      <a:pt x="282" y="75"/>
                      <a:pt x="282" y="75"/>
                    </a:cubicBezTo>
                    <a:cubicBezTo>
                      <a:pt x="160" y="127"/>
                      <a:pt x="160" y="127"/>
                      <a:pt x="160" y="127"/>
                    </a:cubicBezTo>
                    <a:cubicBezTo>
                      <a:pt x="37" y="75"/>
                      <a:pt x="37" y="75"/>
                      <a:pt x="37" y="75"/>
                    </a:cubicBezTo>
                    <a:lnTo>
                      <a:pt x="160" y="23"/>
                    </a:lnTo>
                    <a:close/>
                    <a:moveTo>
                      <a:pt x="21" y="91"/>
                    </a:moveTo>
                    <a:cubicBezTo>
                      <a:pt x="149" y="146"/>
                      <a:pt x="149" y="146"/>
                      <a:pt x="149" y="146"/>
                    </a:cubicBezTo>
                    <a:cubicBezTo>
                      <a:pt x="149" y="282"/>
                      <a:pt x="149" y="282"/>
                      <a:pt x="149" y="282"/>
                    </a:cubicBezTo>
                    <a:cubicBezTo>
                      <a:pt x="21" y="218"/>
                      <a:pt x="21" y="218"/>
                      <a:pt x="21" y="218"/>
                    </a:cubicBezTo>
                    <a:lnTo>
                      <a:pt x="21" y="91"/>
                    </a:lnTo>
                    <a:close/>
                    <a:moveTo>
                      <a:pt x="170" y="283"/>
                    </a:moveTo>
                    <a:cubicBezTo>
                      <a:pt x="170" y="146"/>
                      <a:pt x="170" y="146"/>
                      <a:pt x="170" y="146"/>
                    </a:cubicBezTo>
                    <a:cubicBezTo>
                      <a:pt x="298" y="91"/>
                      <a:pt x="298" y="91"/>
                      <a:pt x="298" y="91"/>
                    </a:cubicBezTo>
                    <a:cubicBezTo>
                      <a:pt x="298" y="228"/>
                      <a:pt x="298" y="228"/>
                      <a:pt x="298" y="228"/>
                    </a:cubicBezTo>
                    <a:lnTo>
                      <a:pt x="170" y="28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Open Sans"/>
                  <a:ea typeface="+mn-ea"/>
                  <a:cs typeface="+mn-cs"/>
                </a:endParaRPr>
              </a:p>
            </p:txBody>
          </p:sp>
          <p:sp>
            <p:nvSpPr>
              <p:cNvPr id="576" name="Freeform 29"/>
              <p:cNvSpPr>
                <a:spLocks noEditPoints="1"/>
              </p:cNvSpPr>
              <p:nvPr/>
            </p:nvSpPr>
            <p:spPr bwMode="auto">
              <a:xfrm>
                <a:off x="6268711" y="3276136"/>
                <a:ext cx="177809" cy="172252"/>
              </a:xfrm>
              <a:custGeom>
                <a:avLst/>
                <a:gdLst>
                  <a:gd name="T0" fmla="*/ 319 w 320"/>
                  <a:gd name="T1" fmla="*/ 71 h 310"/>
                  <a:gd name="T2" fmla="*/ 318 w 320"/>
                  <a:gd name="T3" fmla="*/ 70 h 310"/>
                  <a:gd name="T4" fmla="*/ 317 w 320"/>
                  <a:gd name="T5" fmla="*/ 68 h 310"/>
                  <a:gd name="T6" fmla="*/ 316 w 320"/>
                  <a:gd name="T7" fmla="*/ 67 h 310"/>
                  <a:gd name="T8" fmla="*/ 313 w 320"/>
                  <a:gd name="T9" fmla="*/ 65 h 310"/>
                  <a:gd name="T10" fmla="*/ 313 w 320"/>
                  <a:gd name="T11" fmla="*/ 65 h 310"/>
                  <a:gd name="T12" fmla="*/ 313 w 320"/>
                  <a:gd name="T13" fmla="*/ 65 h 310"/>
                  <a:gd name="T14" fmla="*/ 164 w 320"/>
                  <a:gd name="T15" fmla="*/ 1 h 310"/>
                  <a:gd name="T16" fmla="*/ 155 w 320"/>
                  <a:gd name="T17" fmla="*/ 1 h 310"/>
                  <a:gd name="T18" fmla="*/ 6 w 320"/>
                  <a:gd name="T19" fmla="*/ 65 h 310"/>
                  <a:gd name="T20" fmla="*/ 0 w 320"/>
                  <a:gd name="T21" fmla="*/ 75 h 310"/>
                  <a:gd name="T22" fmla="*/ 0 w 320"/>
                  <a:gd name="T23" fmla="*/ 224 h 310"/>
                  <a:gd name="T24" fmla="*/ 6 w 320"/>
                  <a:gd name="T25" fmla="*/ 234 h 310"/>
                  <a:gd name="T26" fmla="*/ 155 w 320"/>
                  <a:gd name="T27" fmla="*/ 309 h 310"/>
                  <a:gd name="T28" fmla="*/ 155 w 320"/>
                  <a:gd name="T29" fmla="*/ 309 h 310"/>
                  <a:gd name="T30" fmla="*/ 160 w 320"/>
                  <a:gd name="T31" fmla="*/ 310 h 310"/>
                  <a:gd name="T32" fmla="*/ 160 w 320"/>
                  <a:gd name="T33" fmla="*/ 310 h 310"/>
                  <a:gd name="T34" fmla="*/ 160 w 320"/>
                  <a:gd name="T35" fmla="*/ 310 h 310"/>
                  <a:gd name="T36" fmla="*/ 160 w 320"/>
                  <a:gd name="T37" fmla="*/ 310 h 310"/>
                  <a:gd name="T38" fmla="*/ 160 w 320"/>
                  <a:gd name="T39" fmla="*/ 310 h 310"/>
                  <a:gd name="T40" fmla="*/ 163 w 320"/>
                  <a:gd name="T41" fmla="*/ 309 h 310"/>
                  <a:gd name="T42" fmla="*/ 164 w 320"/>
                  <a:gd name="T43" fmla="*/ 309 h 310"/>
                  <a:gd name="T44" fmla="*/ 313 w 320"/>
                  <a:gd name="T45" fmla="*/ 245 h 310"/>
                  <a:gd name="T46" fmla="*/ 320 w 320"/>
                  <a:gd name="T47" fmla="*/ 235 h 310"/>
                  <a:gd name="T48" fmla="*/ 320 w 320"/>
                  <a:gd name="T49" fmla="*/ 75 h 310"/>
                  <a:gd name="T50" fmla="*/ 319 w 320"/>
                  <a:gd name="T51" fmla="*/ 71 h 310"/>
                  <a:gd name="T52" fmla="*/ 160 w 320"/>
                  <a:gd name="T53" fmla="*/ 23 h 310"/>
                  <a:gd name="T54" fmla="*/ 282 w 320"/>
                  <a:gd name="T55" fmla="*/ 75 h 310"/>
                  <a:gd name="T56" fmla="*/ 160 w 320"/>
                  <a:gd name="T57" fmla="*/ 127 h 310"/>
                  <a:gd name="T58" fmla="*/ 37 w 320"/>
                  <a:gd name="T59" fmla="*/ 75 h 310"/>
                  <a:gd name="T60" fmla="*/ 160 w 320"/>
                  <a:gd name="T61" fmla="*/ 23 h 310"/>
                  <a:gd name="T62" fmla="*/ 21 w 320"/>
                  <a:gd name="T63" fmla="*/ 91 h 310"/>
                  <a:gd name="T64" fmla="*/ 149 w 320"/>
                  <a:gd name="T65" fmla="*/ 146 h 310"/>
                  <a:gd name="T66" fmla="*/ 149 w 320"/>
                  <a:gd name="T67" fmla="*/ 282 h 310"/>
                  <a:gd name="T68" fmla="*/ 21 w 320"/>
                  <a:gd name="T69" fmla="*/ 218 h 310"/>
                  <a:gd name="T70" fmla="*/ 21 w 320"/>
                  <a:gd name="T71" fmla="*/ 91 h 310"/>
                  <a:gd name="T72" fmla="*/ 170 w 320"/>
                  <a:gd name="T73" fmla="*/ 283 h 310"/>
                  <a:gd name="T74" fmla="*/ 170 w 320"/>
                  <a:gd name="T75" fmla="*/ 146 h 310"/>
                  <a:gd name="T76" fmla="*/ 298 w 320"/>
                  <a:gd name="T77" fmla="*/ 91 h 310"/>
                  <a:gd name="T78" fmla="*/ 298 w 320"/>
                  <a:gd name="T79" fmla="*/ 228 h 310"/>
                  <a:gd name="T80" fmla="*/ 170 w 320"/>
                  <a:gd name="T81" fmla="*/ 283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20" h="310">
                    <a:moveTo>
                      <a:pt x="319" y="71"/>
                    </a:moveTo>
                    <a:cubicBezTo>
                      <a:pt x="319" y="71"/>
                      <a:pt x="319" y="71"/>
                      <a:pt x="318" y="70"/>
                    </a:cubicBezTo>
                    <a:cubicBezTo>
                      <a:pt x="318" y="69"/>
                      <a:pt x="318" y="69"/>
                      <a:pt x="317" y="68"/>
                    </a:cubicBezTo>
                    <a:cubicBezTo>
                      <a:pt x="317" y="68"/>
                      <a:pt x="316" y="67"/>
                      <a:pt x="316" y="67"/>
                    </a:cubicBezTo>
                    <a:cubicBezTo>
                      <a:pt x="315" y="66"/>
                      <a:pt x="314" y="66"/>
                      <a:pt x="313" y="65"/>
                    </a:cubicBezTo>
                    <a:cubicBezTo>
                      <a:pt x="313" y="65"/>
                      <a:pt x="313" y="65"/>
                      <a:pt x="313" y="65"/>
                    </a:cubicBezTo>
                    <a:cubicBezTo>
                      <a:pt x="313" y="65"/>
                      <a:pt x="313" y="65"/>
                      <a:pt x="313" y="65"/>
                    </a:cubicBezTo>
                    <a:cubicBezTo>
                      <a:pt x="164" y="1"/>
                      <a:pt x="164" y="1"/>
                      <a:pt x="164" y="1"/>
                    </a:cubicBezTo>
                    <a:cubicBezTo>
                      <a:pt x="161" y="0"/>
                      <a:pt x="158" y="0"/>
                      <a:pt x="155" y="1"/>
                    </a:cubicBezTo>
                    <a:cubicBezTo>
                      <a:pt x="6" y="65"/>
                      <a:pt x="6" y="65"/>
                      <a:pt x="6" y="65"/>
                    </a:cubicBezTo>
                    <a:cubicBezTo>
                      <a:pt x="2" y="67"/>
                      <a:pt x="0" y="71"/>
                      <a:pt x="0" y="75"/>
                    </a:cubicBezTo>
                    <a:cubicBezTo>
                      <a:pt x="0" y="224"/>
                      <a:pt x="0" y="224"/>
                      <a:pt x="0" y="224"/>
                    </a:cubicBezTo>
                    <a:cubicBezTo>
                      <a:pt x="0" y="228"/>
                      <a:pt x="2" y="232"/>
                      <a:pt x="6" y="234"/>
                    </a:cubicBezTo>
                    <a:cubicBezTo>
                      <a:pt x="155" y="309"/>
                      <a:pt x="155" y="309"/>
                      <a:pt x="155" y="309"/>
                    </a:cubicBezTo>
                    <a:cubicBezTo>
                      <a:pt x="155" y="309"/>
                      <a:pt x="155" y="309"/>
                      <a:pt x="155" y="309"/>
                    </a:cubicBezTo>
                    <a:cubicBezTo>
                      <a:pt x="157" y="309"/>
                      <a:pt x="158" y="310"/>
                      <a:pt x="160" y="310"/>
                    </a:cubicBezTo>
                    <a:cubicBezTo>
                      <a:pt x="160" y="310"/>
                      <a:pt x="160" y="310"/>
                      <a:pt x="160" y="310"/>
                    </a:cubicBezTo>
                    <a:cubicBezTo>
                      <a:pt x="160" y="310"/>
                      <a:pt x="160" y="310"/>
                      <a:pt x="160" y="310"/>
                    </a:cubicBezTo>
                    <a:cubicBezTo>
                      <a:pt x="160" y="310"/>
                      <a:pt x="160" y="310"/>
                      <a:pt x="160" y="310"/>
                    </a:cubicBezTo>
                    <a:cubicBezTo>
                      <a:pt x="160" y="310"/>
                      <a:pt x="160" y="310"/>
                      <a:pt x="160" y="310"/>
                    </a:cubicBezTo>
                    <a:cubicBezTo>
                      <a:pt x="161" y="310"/>
                      <a:pt x="162" y="309"/>
                      <a:pt x="163" y="309"/>
                    </a:cubicBezTo>
                    <a:cubicBezTo>
                      <a:pt x="164" y="309"/>
                      <a:pt x="164" y="309"/>
                      <a:pt x="164" y="309"/>
                    </a:cubicBezTo>
                    <a:cubicBezTo>
                      <a:pt x="313" y="245"/>
                      <a:pt x="313" y="245"/>
                      <a:pt x="313" y="245"/>
                    </a:cubicBezTo>
                    <a:cubicBezTo>
                      <a:pt x="317" y="243"/>
                      <a:pt x="320" y="239"/>
                      <a:pt x="320" y="235"/>
                    </a:cubicBezTo>
                    <a:cubicBezTo>
                      <a:pt x="320" y="75"/>
                      <a:pt x="320" y="75"/>
                      <a:pt x="320" y="75"/>
                    </a:cubicBezTo>
                    <a:cubicBezTo>
                      <a:pt x="320" y="74"/>
                      <a:pt x="319" y="72"/>
                      <a:pt x="319" y="71"/>
                    </a:cubicBezTo>
                    <a:close/>
                    <a:moveTo>
                      <a:pt x="160" y="23"/>
                    </a:moveTo>
                    <a:cubicBezTo>
                      <a:pt x="282" y="75"/>
                      <a:pt x="282" y="75"/>
                      <a:pt x="282" y="75"/>
                    </a:cubicBezTo>
                    <a:cubicBezTo>
                      <a:pt x="160" y="127"/>
                      <a:pt x="160" y="127"/>
                      <a:pt x="160" y="127"/>
                    </a:cubicBezTo>
                    <a:cubicBezTo>
                      <a:pt x="37" y="75"/>
                      <a:pt x="37" y="75"/>
                      <a:pt x="37" y="75"/>
                    </a:cubicBezTo>
                    <a:lnTo>
                      <a:pt x="160" y="23"/>
                    </a:lnTo>
                    <a:close/>
                    <a:moveTo>
                      <a:pt x="21" y="91"/>
                    </a:moveTo>
                    <a:cubicBezTo>
                      <a:pt x="149" y="146"/>
                      <a:pt x="149" y="146"/>
                      <a:pt x="149" y="146"/>
                    </a:cubicBezTo>
                    <a:cubicBezTo>
                      <a:pt x="149" y="282"/>
                      <a:pt x="149" y="282"/>
                      <a:pt x="149" y="282"/>
                    </a:cubicBezTo>
                    <a:cubicBezTo>
                      <a:pt x="21" y="218"/>
                      <a:pt x="21" y="218"/>
                      <a:pt x="21" y="218"/>
                    </a:cubicBezTo>
                    <a:lnTo>
                      <a:pt x="21" y="91"/>
                    </a:lnTo>
                    <a:close/>
                    <a:moveTo>
                      <a:pt x="170" y="283"/>
                    </a:moveTo>
                    <a:cubicBezTo>
                      <a:pt x="170" y="146"/>
                      <a:pt x="170" y="146"/>
                      <a:pt x="170" y="146"/>
                    </a:cubicBezTo>
                    <a:cubicBezTo>
                      <a:pt x="298" y="91"/>
                      <a:pt x="298" y="91"/>
                      <a:pt x="298" y="91"/>
                    </a:cubicBezTo>
                    <a:cubicBezTo>
                      <a:pt x="298" y="228"/>
                      <a:pt x="298" y="228"/>
                      <a:pt x="298" y="228"/>
                    </a:cubicBezTo>
                    <a:lnTo>
                      <a:pt x="170" y="28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Open Sans"/>
                  <a:ea typeface="+mn-ea"/>
                  <a:cs typeface="+mn-cs"/>
                </a:endParaRPr>
              </a:p>
            </p:txBody>
          </p:sp>
          <p:sp>
            <p:nvSpPr>
              <p:cNvPr id="577" name="Freeform 29"/>
              <p:cNvSpPr>
                <a:spLocks noEditPoints="1"/>
              </p:cNvSpPr>
              <p:nvPr/>
            </p:nvSpPr>
            <p:spPr bwMode="auto">
              <a:xfrm>
                <a:off x="6268711" y="3475229"/>
                <a:ext cx="177809" cy="172252"/>
              </a:xfrm>
              <a:custGeom>
                <a:avLst/>
                <a:gdLst>
                  <a:gd name="T0" fmla="*/ 319 w 320"/>
                  <a:gd name="T1" fmla="*/ 71 h 310"/>
                  <a:gd name="T2" fmla="*/ 318 w 320"/>
                  <a:gd name="T3" fmla="*/ 70 h 310"/>
                  <a:gd name="T4" fmla="*/ 317 w 320"/>
                  <a:gd name="T5" fmla="*/ 68 h 310"/>
                  <a:gd name="T6" fmla="*/ 316 w 320"/>
                  <a:gd name="T7" fmla="*/ 67 h 310"/>
                  <a:gd name="T8" fmla="*/ 313 w 320"/>
                  <a:gd name="T9" fmla="*/ 65 h 310"/>
                  <a:gd name="T10" fmla="*/ 313 w 320"/>
                  <a:gd name="T11" fmla="*/ 65 h 310"/>
                  <a:gd name="T12" fmla="*/ 313 w 320"/>
                  <a:gd name="T13" fmla="*/ 65 h 310"/>
                  <a:gd name="T14" fmla="*/ 164 w 320"/>
                  <a:gd name="T15" fmla="*/ 1 h 310"/>
                  <a:gd name="T16" fmla="*/ 155 w 320"/>
                  <a:gd name="T17" fmla="*/ 1 h 310"/>
                  <a:gd name="T18" fmla="*/ 6 w 320"/>
                  <a:gd name="T19" fmla="*/ 65 h 310"/>
                  <a:gd name="T20" fmla="*/ 0 w 320"/>
                  <a:gd name="T21" fmla="*/ 75 h 310"/>
                  <a:gd name="T22" fmla="*/ 0 w 320"/>
                  <a:gd name="T23" fmla="*/ 224 h 310"/>
                  <a:gd name="T24" fmla="*/ 6 w 320"/>
                  <a:gd name="T25" fmla="*/ 234 h 310"/>
                  <a:gd name="T26" fmla="*/ 155 w 320"/>
                  <a:gd name="T27" fmla="*/ 309 h 310"/>
                  <a:gd name="T28" fmla="*/ 155 w 320"/>
                  <a:gd name="T29" fmla="*/ 309 h 310"/>
                  <a:gd name="T30" fmla="*/ 160 w 320"/>
                  <a:gd name="T31" fmla="*/ 310 h 310"/>
                  <a:gd name="T32" fmla="*/ 160 w 320"/>
                  <a:gd name="T33" fmla="*/ 310 h 310"/>
                  <a:gd name="T34" fmla="*/ 160 w 320"/>
                  <a:gd name="T35" fmla="*/ 310 h 310"/>
                  <a:gd name="T36" fmla="*/ 160 w 320"/>
                  <a:gd name="T37" fmla="*/ 310 h 310"/>
                  <a:gd name="T38" fmla="*/ 160 w 320"/>
                  <a:gd name="T39" fmla="*/ 310 h 310"/>
                  <a:gd name="T40" fmla="*/ 163 w 320"/>
                  <a:gd name="T41" fmla="*/ 309 h 310"/>
                  <a:gd name="T42" fmla="*/ 164 w 320"/>
                  <a:gd name="T43" fmla="*/ 309 h 310"/>
                  <a:gd name="T44" fmla="*/ 313 w 320"/>
                  <a:gd name="T45" fmla="*/ 245 h 310"/>
                  <a:gd name="T46" fmla="*/ 320 w 320"/>
                  <a:gd name="T47" fmla="*/ 235 h 310"/>
                  <a:gd name="T48" fmla="*/ 320 w 320"/>
                  <a:gd name="T49" fmla="*/ 75 h 310"/>
                  <a:gd name="T50" fmla="*/ 319 w 320"/>
                  <a:gd name="T51" fmla="*/ 71 h 310"/>
                  <a:gd name="T52" fmla="*/ 160 w 320"/>
                  <a:gd name="T53" fmla="*/ 23 h 310"/>
                  <a:gd name="T54" fmla="*/ 282 w 320"/>
                  <a:gd name="T55" fmla="*/ 75 h 310"/>
                  <a:gd name="T56" fmla="*/ 160 w 320"/>
                  <a:gd name="T57" fmla="*/ 127 h 310"/>
                  <a:gd name="T58" fmla="*/ 37 w 320"/>
                  <a:gd name="T59" fmla="*/ 75 h 310"/>
                  <a:gd name="T60" fmla="*/ 160 w 320"/>
                  <a:gd name="T61" fmla="*/ 23 h 310"/>
                  <a:gd name="T62" fmla="*/ 21 w 320"/>
                  <a:gd name="T63" fmla="*/ 91 h 310"/>
                  <a:gd name="T64" fmla="*/ 149 w 320"/>
                  <a:gd name="T65" fmla="*/ 146 h 310"/>
                  <a:gd name="T66" fmla="*/ 149 w 320"/>
                  <a:gd name="T67" fmla="*/ 282 h 310"/>
                  <a:gd name="T68" fmla="*/ 21 w 320"/>
                  <a:gd name="T69" fmla="*/ 218 h 310"/>
                  <a:gd name="T70" fmla="*/ 21 w 320"/>
                  <a:gd name="T71" fmla="*/ 91 h 310"/>
                  <a:gd name="T72" fmla="*/ 170 w 320"/>
                  <a:gd name="T73" fmla="*/ 283 h 310"/>
                  <a:gd name="T74" fmla="*/ 170 w 320"/>
                  <a:gd name="T75" fmla="*/ 146 h 310"/>
                  <a:gd name="T76" fmla="*/ 298 w 320"/>
                  <a:gd name="T77" fmla="*/ 91 h 310"/>
                  <a:gd name="T78" fmla="*/ 298 w 320"/>
                  <a:gd name="T79" fmla="*/ 228 h 310"/>
                  <a:gd name="T80" fmla="*/ 170 w 320"/>
                  <a:gd name="T81" fmla="*/ 283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20" h="310">
                    <a:moveTo>
                      <a:pt x="319" y="71"/>
                    </a:moveTo>
                    <a:cubicBezTo>
                      <a:pt x="319" y="71"/>
                      <a:pt x="319" y="71"/>
                      <a:pt x="318" y="70"/>
                    </a:cubicBezTo>
                    <a:cubicBezTo>
                      <a:pt x="318" y="69"/>
                      <a:pt x="318" y="69"/>
                      <a:pt x="317" y="68"/>
                    </a:cubicBezTo>
                    <a:cubicBezTo>
                      <a:pt x="317" y="68"/>
                      <a:pt x="316" y="67"/>
                      <a:pt x="316" y="67"/>
                    </a:cubicBezTo>
                    <a:cubicBezTo>
                      <a:pt x="315" y="66"/>
                      <a:pt x="314" y="66"/>
                      <a:pt x="313" y="65"/>
                    </a:cubicBezTo>
                    <a:cubicBezTo>
                      <a:pt x="313" y="65"/>
                      <a:pt x="313" y="65"/>
                      <a:pt x="313" y="65"/>
                    </a:cubicBezTo>
                    <a:cubicBezTo>
                      <a:pt x="313" y="65"/>
                      <a:pt x="313" y="65"/>
                      <a:pt x="313" y="65"/>
                    </a:cubicBezTo>
                    <a:cubicBezTo>
                      <a:pt x="164" y="1"/>
                      <a:pt x="164" y="1"/>
                      <a:pt x="164" y="1"/>
                    </a:cubicBezTo>
                    <a:cubicBezTo>
                      <a:pt x="161" y="0"/>
                      <a:pt x="158" y="0"/>
                      <a:pt x="155" y="1"/>
                    </a:cubicBezTo>
                    <a:cubicBezTo>
                      <a:pt x="6" y="65"/>
                      <a:pt x="6" y="65"/>
                      <a:pt x="6" y="65"/>
                    </a:cubicBezTo>
                    <a:cubicBezTo>
                      <a:pt x="2" y="67"/>
                      <a:pt x="0" y="71"/>
                      <a:pt x="0" y="75"/>
                    </a:cubicBezTo>
                    <a:cubicBezTo>
                      <a:pt x="0" y="224"/>
                      <a:pt x="0" y="224"/>
                      <a:pt x="0" y="224"/>
                    </a:cubicBezTo>
                    <a:cubicBezTo>
                      <a:pt x="0" y="228"/>
                      <a:pt x="2" y="232"/>
                      <a:pt x="6" y="234"/>
                    </a:cubicBezTo>
                    <a:cubicBezTo>
                      <a:pt x="155" y="309"/>
                      <a:pt x="155" y="309"/>
                      <a:pt x="155" y="309"/>
                    </a:cubicBezTo>
                    <a:cubicBezTo>
                      <a:pt x="155" y="309"/>
                      <a:pt x="155" y="309"/>
                      <a:pt x="155" y="309"/>
                    </a:cubicBezTo>
                    <a:cubicBezTo>
                      <a:pt x="157" y="309"/>
                      <a:pt x="158" y="310"/>
                      <a:pt x="160" y="310"/>
                    </a:cubicBezTo>
                    <a:cubicBezTo>
                      <a:pt x="160" y="310"/>
                      <a:pt x="160" y="310"/>
                      <a:pt x="160" y="310"/>
                    </a:cubicBezTo>
                    <a:cubicBezTo>
                      <a:pt x="160" y="310"/>
                      <a:pt x="160" y="310"/>
                      <a:pt x="160" y="310"/>
                    </a:cubicBezTo>
                    <a:cubicBezTo>
                      <a:pt x="160" y="310"/>
                      <a:pt x="160" y="310"/>
                      <a:pt x="160" y="310"/>
                    </a:cubicBezTo>
                    <a:cubicBezTo>
                      <a:pt x="160" y="310"/>
                      <a:pt x="160" y="310"/>
                      <a:pt x="160" y="310"/>
                    </a:cubicBezTo>
                    <a:cubicBezTo>
                      <a:pt x="161" y="310"/>
                      <a:pt x="162" y="309"/>
                      <a:pt x="163" y="309"/>
                    </a:cubicBezTo>
                    <a:cubicBezTo>
                      <a:pt x="164" y="309"/>
                      <a:pt x="164" y="309"/>
                      <a:pt x="164" y="309"/>
                    </a:cubicBezTo>
                    <a:cubicBezTo>
                      <a:pt x="313" y="245"/>
                      <a:pt x="313" y="245"/>
                      <a:pt x="313" y="245"/>
                    </a:cubicBezTo>
                    <a:cubicBezTo>
                      <a:pt x="317" y="243"/>
                      <a:pt x="320" y="239"/>
                      <a:pt x="320" y="235"/>
                    </a:cubicBezTo>
                    <a:cubicBezTo>
                      <a:pt x="320" y="75"/>
                      <a:pt x="320" y="75"/>
                      <a:pt x="320" y="75"/>
                    </a:cubicBezTo>
                    <a:cubicBezTo>
                      <a:pt x="320" y="74"/>
                      <a:pt x="319" y="72"/>
                      <a:pt x="319" y="71"/>
                    </a:cubicBezTo>
                    <a:close/>
                    <a:moveTo>
                      <a:pt x="160" y="23"/>
                    </a:moveTo>
                    <a:cubicBezTo>
                      <a:pt x="282" y="75"/>
                      <a:pt x="282" y="75"/>
                      <a:pt x="282" y="75"/>
                    </a:cubicBezTo>
                    <a:cubicBezTo>
                      <a:pt x="160" y="127"/>
                      <a:pt x="160" y="127"/>
                      <a:pt x="160" y="127"/>
                    </a:cubicBezTo>
                    <a:cubicBezTo>
                      <a:pt x="37" y="75"/>
                      <a:pt x="37" y="75"/>
                      <a:pt x="37" y="75"/>
                    </a:cubicBezTo>
                    <a:lnTo>
                      <a:pt x="160" y="23"/>
                    </a:lnTo>
                    <a:close/>
                    <a:moveTo>
                      <a:pt x="21" y="91"/>
                    </a:moveTo>
                    <a:cubicBezTo>
                      <a:pt x="149" y="146"/>
                      <a:pt x="149" y="146"/>
                      <a:pt x="149" y="146"/>
                    </a:cubicBezTo>
                    <a:cubicBezTo>
                      <a:pt x="149" y="282"/>
                      <a:pt x="149" y="282"/>
                      <a:pt x="149" y="282"/>
                    </a:cubicBezTo>
                    <a:cubicBezTo>
                      <a:pt x="21" y="218"/>
                      <a:pt x="21" y="218"/>
                      <a:pt x="21" y="218"/>
                    </a:cubicBezTo>
                    <a:lnTo>
                      <a:pt x="21" y="91"/>
                    </a:lnTo>
                    <a:close/>
                    <a:moveTo>
                      <a:pt x="170" y="283"/>
                    </a:moveTo>
                    <a:cubicBezTo>
                      <a:pt x="170" y="146"/>
                      <a:pt x="170" y="146"/>
                      <a:pt x="170" y="146"/>
                    </a:cubicBezTo>
                    <a:cubicBezTo>
                      <a:pt x="298" y="91"/>
                      <a:pt x="298" y="91"/>
                      <a:pt x="298" y="91"/>
                    </a:cubicBezTo>
                    <a:cubicBezTo>
                      <a:pt x="298" y="228"/>
                      <a:pt x="298" y="228"/>
                      <a:pt x="298" y="228"/>
                    </a:cubicBezTo>
                    <a:lnTo>
                      <a:pt x="170" y="28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Open Sans"/>
                  <a:ea typeface="+mn-ea"/>
                  <a:cs typeface="+mn-cs"/>
                </a:endParaRPr>
              </a:p>
            </p:txBody>
          </p:sp>
          <p:sp>
            <p:nvSpPr>
              <p:cNvPr id="578" name="Freeform 29"/>
              <p:cNvSpPr>
                <a:spLocks noEditPoints="1"/>
              </p:cNvSpPr>
              <p:nvPr/>
            </p:nvSpPr>
            <p:spPr bwMode="auto">
              <a:xfrm>
                <a:off x="6268711" y="3674322"/>
                <a:ext cx="177809" cy="172252"/>
              </a:xfrm>
              <a:custGeom>
                <a:avLst/>
                <a:gdLst>
                  <a:gd name="T0" fmla="*/ 319 w 320"/>
                  <a:gd name="T1" fmla="*/ 71 h 310"/>
                  <a:gd name="T2" fmla="*/ 318 w 320"/>
                  <a:gd name="T3" fmla="*/ 70 h 310"/>
                  <a:gd name="T4" fmla="*/ 317 w 320"/>
                  <a:gd name="T5" fmla="*/ 68 h 310"/>
                  <a:gd name="T6" fmla="*/ 316 w 320"/>
                  <a:gd name="T7" fmla="*/ 67 h 310"/>
                  <a:gd name="T8" fmla="*/ 313 w 320"/>
                  <a:gd name="T9" fmla="*/ 65 h 310"/>
                  <a:gd name="T10" fmla="*/ 313 w 320"/>
                  <a:gd name="T11" fmla="*/ 65 h 310"/>
                  <a:gd name="T12" fmla="*/ 313 w 320"/>
                  <a:gd name="T13" fmla="*/ 65 h 310"/>
                  <a:gd name="T14" fmla="*/ 164 w 320"/>
                  <a:gd name="T15" fmla="*/ 1 h 310"/>
                  <a:gd name="T16" fmla="*/ 155 w 320"/>
                  <a:gd name="T17" fmla="*/ 1 h 310"/>
                  <a:gd name="T18" fmla="*/ 6 w 320"/>
                  <a:gd name="T19" fmla="*/ 65 h 310"/>
                  <a:gd name="T20" fmla="*/ 0 w 320"/>
                  <a:gd name="T21" fmla="*/ 75 h 310"/>
                  <a:gd name="T22" fmla="*/ 0 w 320"/>
                  <a:gd name="T23" fmla="*/ 224 h 310"/>
                  <a:gd name="T24" fmla="*/ 6 w 320"/>
                  <a:gd name="T25" fmla="*/ 234 h 310"/>
                  <a:gd name="T26" fmla="*/ 155 w 320"/>
                  <a:gd name="T27" fmla="*/ 309 h 310"/>
                  <a:gd name="T28" fmla="*/ 155 w 320"/>
                  <a:gd name="T29" fmla="*/ 309 h 310"/>
                  <a:gd name="T30" fmla="*/ 160 w 320"/>
                  <a:gd name="T31" fmla="*/ 310 h 310"/>
                  <a:gd name="T32" fmla="*/ 160 w 320"/>
                  <a:gd name="T33" fmla="*/ 310 h 310"/>
                  <a:gd name="T34" fmla="*/ 160 w 320"/>
                  <a:gd name="T35" fmla="*/ 310 h 310"/>
                  <a:gd name="T36" fmla="*/ 160 w 320"/>
                  <a:gd name="T37" fmla="*/ 310 h 310"/>
                  <a:gd name="T38" fmla="*/ 160 w 320"/>
                  <a:gd name="T39" fmla="*/ 310 h 310"/>
                  <a:gd name="T40" fmla="*/ 163 w 320"/>
                  <a:gd name="T41" fmla="*/ 309 h 310"/>
                  <a:gd name="T42" fmla="*/ 164 w 320"/>
                  <a:gd name="T43" fmla="*/ 309 h 310"/>
                  <a:gd name="T44" fmla="*/ 313 w 320"/>
                  <a:gd name="T45" fmla="*/ 245 h 310"/>
                  <a:gd name="T46" fmla="*/ 320 w 320"/>
                  <a:gd name="T47" fmla="*/ 235 h 310"/>
                  <a:gd name="T48" fmla="*/ 320 w 320"/>
                  <a:gd name="T49" fmla="*/ 75 h 310"/>
                  <a:gd name="T50" fmla="*/ 319 w 320"/>
                  <a:gd name="T51" fmla="*/ 71 h 310"/>
                  <a:gd name="T52" fmla="*/ 160 w 320"/>
                  <a:gd name="T53" fmla="*/ 23 h 310"/>
                  <a:gd name="T54" fmla="*/ 282 w 320"/>
                  <a:gd name="T55" fmla="*/ 75 h 310"/>
                  <a:gd name="T56" fmla="*/ 160 w 320"/>
                  <a:gd name="T57" fmla="*/ 127 h 310"/>
                  <a:gd name="T58" fmla="*/ 37 w 320"/>
                  <a:gd name="T59" fmla="*/ 75 h 310"/>
                  <a:gd name="T60" fmla="*/ 160 w 320"/>
                  <a:gd name="T61" fmla="*/ 23 h 310"/>
                  <a:gd name="T62" fmla="*/ 21 w 320"/>
                  <a:gd name="T63" fmla="*/ 91 h 310"/>
                  <a:gd name="T64" fmla="*/ 149 w 320"/>
                  <a:gd name="T65" fmla="*/ 146 h 310"/>
                  <a:gd name="T66" fmla="*/ 149 w 320"/>
                  <a:gd name="T67" fmla="*/ 282 h 310"/>
                  <a:gd name="T68" fmla="*/ 21 w 320"/>
                  <a:gd name="T69" fmla="*/ 218 h 310"/>
                  <a:gd name="T70" fmla="*/ 21 w 320"/>
                  <a:gd name="T71" fmla="*/ 91 h 310"/>
                  <a:gd name="T72" fmla="*/ 170 w 320"/>
                  <a:gd name="T73" fmla="*/ 283 h 310"/>
                  <a:gd name="T74" fmla="*/ 170 w 320"/>
                  <a:gd name="T75" fmla="*/ 146 h 310"/>
                  <a:gd name="T76" fmla="*/ 298 w 320"/>
                  <a:gd name="T77" fmla="*/ 91 h 310"/>
                  <a:gd name="T78" fmla="*/ 298 w 320"/>
                  <a:gd name="T79" fmla="*/ 228 h 310"/>
                  <a:gd name="T80" fmla="*/ 170 w 320"/>
                  <a:gd name="T81" fmla="*/ 283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20" h="310">
                    <a:moveTo>
                      <a:pt x="319" y="71"/>
                    </a:moveTo>
                    <a:cubicBezTo>
                      <a:pt x="319" y="71"/>
                      <a:pt x="319" y="71"/>
                      <a:pt x="318" y="70"/>
                    </a:cubicBezTo>
                    <a:cubicBezTo>
                      <a:pt x="318" y="69"/>
                      <a:pt x="318" y="69"/>
                      <a:pt x="317" y="68"/>
                    </a:cubicBezTo>
                    <a:cubicBezTo>
                      <a:pt x="317" y="68"/>
                      <a:pt x="316" y="67"/>
                      <a:pt x="316" y="67"/>
                    </a:cubicBezTo>
                    <a:cubicBezTo>
                      <a:pt x="315" y="66"/>
                      <a:pt x="314" y="66"/>
                      <a:pt x="313" y="65"/>
                    </a:cubicBezTo>
                    <a:cubicBezTo>
                      <a:pt x="313" y="65"/>
                      <a:pt x="313" y="65"/>
                      <a:pt x="313" y="65"/>
                    </a:cubicBezTo>
                    <a:cubicBezTo>
                      <a:pt x="313" y="65"/>
                      <a:pt x="313" y="65"/>
                      <a:pt x="313" y="65"/>
                    </a:cubicBezTo>
                    <a:cubicBezTo>
                      <a:pt x="164" y="1"/>
                      <a:pt x="164" y="1"/>
                      <a:pt x="164" y="1"/>
                    </a:cubicBezTo>
                    <a:cubicBezTo>
                      <a:pt x="161" y="0"/>
                      <a:pt x="158" y="0"/>
                      <a:pt x="155" y="1"/>
                    </a:cubicBezTo>
                    <a:cubicBezTo>
                      <a:pt x="6" y="65"/>
                      <a:pt x="6" y="65"/>
                      <a:pt x="6" y="65"/>
                    </a:cubicBezTo>
                    <a:cubicBezTo>
                      <a:pt x="2" y="67"/>
                      <a:pt x="0" y="71"/>
                      <a:pt x="0" y="75"/>
                    </a:cubicBezTo>
                    <a:cubicBezTo>
                      <a:pt x="0" y="224"/>
                      <a:pt x="0" y="224"/>
                      <a:pt x="0" y="224"/>
                    </a:cubicBezTo>
                    <a:cubicBezTo>
                      <a:pt x="0" y="228"/>
                      <a:pt x="2" y="232"/>
                      <a:pt x="6" y="234"/>
                    </a:cubicBezTo>
                    <a:cubicBezTo>
                      <a:pt x="155" y="309"/>
                      <a:pt x="155" y="309"/>
                      <a:pt x="155" y="309"/>
                    </a:cubicBezTo>
                    <a:cubicBezTo>
                      <a:pt x="155" y="309"/>
                      <a:pt x="155" y="309"/>
                      <a:pt x="155" y="309"/>
                    </a:cubicBezTo>
                    <a:cubicBezTo>
                      <a:pt x="157" y="309"/>
                      <a:pt x="158" y="310"/>
                      <a:pt x="160" y="310"/>
                    </a:cubicBezTo>
                    <a:cubicBezTo>
                      <a:pt x="160" y="310"/>
                      <a:pt x="160" y="310"/>
                      <a:pt x="160" y="310"/>
                    </a:cubicBezTo>
                    <a:cubicBezTo>
                      <a:pt x="160" y="310"/>
                      <a:pt x="160" y="310"/>
                      <a:pt x="160" y="310"/>
                    </a:cubicBezTo>
                    <a:cubicBezTo>
                      <a:pt x="160" y="310"/>
                      <a:pt x="160" y="310"/>
                      <a:pt x="160" y="310"/>
                    </a:cubicBezTo>
                    <a:cubicBezTo>
                      <a:pt x="160" y="310"/>
                      <a:pt x="160" y="310"/>
                      <a:pt x="160" y="310"/>
                    </a:cubicBezTo>
                    <a:cubicBezTo>
                      <a:pt x="161" y="310"/>
                      <a:pt x="162" y="309"/>
                      <a:pt x="163" y="309"/>
                    </a:cubicBezTo>
                    <a:cubicBezTo>
                      <a:pt x="164" y="309"/>
                      <a:pt x="164" y="309"/>
                      <a:pt x="164" y="309"/>
                    </a:cubicBezTo>
                    <a:cubicBezTo>
                      <a:pt x="313" y="245"/>
                      <a:pt x="313" y="245"/>
                      <a:pt x="313" y="245"/>
                    </a:cubicBezTo>
                    <a:cubicBezTo>
                      <a:pt x="317" y="243"/>
                      <a:pt x="320" y="239"/>
                      <a:pt x="320" y="235"/>
                    </a:cubicBezTo>
                    <a:cubicBezTo>
                      <a:pt x="320" y="75"/>
                      <a:pt x="320" y="75"/>
                      <a:pt x="320" y="75"/>
                    </a:cubicBezTo>
                    <a:cubicBezTo>
                      <a:pt x="320" y="74"/>
                      <a:pt x="319" y="72"/>
                      <a:pt x="319" y="71"/>
                    </a:cubicBezTo>
                    <a:close/>
                    <a:moveTo>
                      <a:pt x="160" y="23"/>
                    </a:moveTo>
                    <a:cubicBezTo>
                      <a:pt x="282" y="75"/>
                      <a:pt x="282" y="75"/>
                      <a:pt x="282" y="75"/>
                    </a:cubicBezTo>
                    <a:cubicBezTo>
                      <a:pt x="160" y="127"/>
                      <a:pt x="160" y="127"/>
                      <a:pt x="160" y="127"/>
                    </a:cubicBezTo>
                    <a:cubicBezTo>
                      <a:pt x="37" y="75"/>
                      <a:pt x="37" y="75"/>
                      <a:pt x="37" y="75"/>
                    </a:cubicBezTo>
                    <a:lnTo>
                      <a:pt x="160" y="23"/>
                    </a:lnTo>
                    <a:close/>
                    <a:moveTo>
                      <a:pt x="21" y="91"/>
                    </a:moveTo>
                    <a:cubicBezTo>
                      <a:pt x="149" y="146"/>
                      <a:pt x="149" y="146"/>
                      <a:pt x="149" y="146"/>
                    </a:cubicBezTo>
                    <a:cubicBezTo>
                      <a:pt x="149" y="282"/>
                      <a:pt x="149" y="282"/>
                      <a:pt x="149" y="282"/>
                    </a:cubicBezTo>
                    <a:cubicBezTo>
                      <a:pt x="21" y="218"/>
                      <a:pt x="21" y="218"/>
                      <a:pt x="21" y="218"/>
                    </a:cubicBezTo>
                    <a:lnTo>
                      <a:pt x="21" y="91"/>
                    </a:lnTo>
                    <a:close/>
                    <a:moveTo>
                      <a:pt x="170" y="283"/>
                    </a:moveTo>
                    <a:cubicBezTo>
                      <a:pt x="170" y="146"/>
                      <a:pt x="170" y="146"/>
                      <a:pt x="170" y="146"/>
                    </a:cubicBezTo>
                    <a:cubicBezTo>
                      <a:pt x="298" y="91"/>
                      <a:pt x="298" y="91"/>
                      <a:pt x="298" y="91"/>
                    </a:cubicBezTo>
                    <a:cubicBezTo>
                      <a:pt x="298" y="228"/>
                      <a:pt x="298" y="228"/>
                      <a:pt x="298" y="228"/>
                    </a:cubicBezTo>
                    <a:lnTo>
                      <a:pt x="170" y="28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Open Sans"/>
                  <a:ea typeface="+mn-ea"/>
                  <a:cs typeface="+mn-cs"/>
                </a:endParaRPr>
              </a:p>
            </p:txBody>
          </p:sp>
          <p:sp>
            <p:nvSpPr>
              <p:cNvPr id="579" name="Freeform 29"/>
              <p:cNvSpPr>
                <a:spLocks noEditPoints="1"/>
              </p:cNvSpPr>
              <p:nvPr/>
            </p:nvSpPr>
            <p:spPr bwMode="auto">
              <a:xfrm>
                <a:off x="6268711" y="3873415"/>
                <a:ext cx="177809" cy="172252"/>
              </a:xfrm>
              <a:custGeom>
                <a:avLst/>
                <a:gdLst>
                  <a:gd name="T0" fmla="*/ 319 w 320"/>
                  <a:gd name="T1" fmla="*/ 71 h 310"/>
                  <a:gd name="T2" fmla="*/ 318 w 320"/>
                  <a:gd name="T3" fmla="*/ 70 h 310"/>
                  <a:gd name="T4" fmla="*/ 317 w 320"/>
                  <a:gd name="T5" fmla="*/ 68 h 310"/>
                  <a:gd name="T6" fmla="*/ 316 w 320"/>
                  <a:gd name="T7" fmla="*/ 67 h 310"/>
                  <a:gd name="T8" fmla="*/ 313 w 320"/>
                  <a:gd name="T9" fmla="*/ 65 h 310"/>
                  <a:gd name="T10" fmla="*/ 313 w 320"/>
                  <a:gd name="T11" fmla="*/ 65 h 310"/>
                  <a:gd name="T12" fmla="*/ 313 w 320"/>
                  <a:gd name="T13" fmla="*/ 65 h 310"/>
                  <a:gd name="T14" fmla="*/ 164 w 320"/>
                  <a:gd name="T15" fmla="*/ 1 h 310"/>
                  <a:gd name="T16" fmla="*/ 155 w 320"/>
                  <a:gd name="T17" fmla="*/ 1 h 310"/>
                  <a:gd name="T18" fmla="*/ 6 w 320"/>
                  <a:gd name="T19" fmla="*/ 65 h 310"/>
                  <a:gd name="T20" fmla="*/ 0 w 320"/>
                  <a:gd name="T21" fmla="*/ 75 h 310"/>
                  <a:gd name="T22" fmla="*/ 0 w 320"/>
                  <a:gd name="T23" fmla="*/ 224 h 310"/>
                  <a:gd name="T24" fmla="*/ 6 w 320"/>
                  <a:gd name="T25" fmla="*/ 234 h 310"/>
                  <a:gd name="T26" fmla="*/ 155 w 320"/>
                  <a:gd name="T27" fmla="*/ 309 h 310"/>
                  <a:gd name="T28" fmla="*/ 155 w 320"/>
                  <a:gd name="T29" fmla="*/ 309 h 310"/>
                  <a:gd name="T30" fmla="*/ 160 w 320"/>
                  <a:gd name="T31" fmla="*/ 310 h 310"/>
                  <a:gd name="T32" fmla="*/ 160 w 320"/>
                  <a:gd name="T33" fmla="*/ 310 h 310"/>
                  <a:gd name="T34" fmla="*/ 160 w 320"/>
                  <a:gd name="T35" fmla="*/ 310 h 310"/>
                  <a:gd name="T36" fmla="*/ 160 w 320"/>
                  <a:gd name="T37" fmla="*/ 310 h 310"/>
                  <a:gd name="T38" fmla="*/ 160 w 320"/>
                  <a:gd name="T39" fmla="*/ 310 h 310"/>
                  <a:gd name="T40" fmla="*/ 163 w 320"/>
                  <a:gd name="T41" fmla="*/ 309 h 310"/>
                  <a:gd name="T42" fmla="*/ 164 w 320"/>
                  <a:gd name="T43" fmla="*/ 309 h 310"/>
                  <a:gd name="T44" fmla="*/ 313 w 320"/>
                  <a:gd name="T45" fmla="*/ 245 h 310"/>
                  <a:gd name="T46" fmla="*/ 320 w 320"/>
                  <a:gd name="T47" fmla="*/ 235 h 310"/>
                  <a:gd name="T48" fmla="*/ 320 w 320"/>
                  <a:gd name="T49" fmla="*/ 75 h 310"/>
                  <a:gd name="T50" fmla="*/ 319 w 320"/>
                  <a:gd name="T51" fmla="*/ 71 h 310"/>
                  <a:gd name="T52" fmla="*/ 160 w 320"/>
                  <a:gd name="T53" fmla="*/ 23 h 310"/>
                  <a:gd name="T54" fmla="*/ 282 w 320"/>
                  <a:gd name="T55" fmla="*/ 75 h 310"/>
                  <a:gd name="T56" fmla="*/ 160 w 320"/>
                  <a:gd name="T57" fmla="*/ 127 h 310"/>
                  <a:gd name="T58" fmla="*/ 37 w 320"/>
                  <a:gd name="T59" fmla="*/ 75 h 310"/>
                  <a:gd name="T60" fmla="*/ 160 w 320"/>
                  <a:gd name="T61" fmla="*/ 23 h 310"/>
                  <a:gd name="T62" fmla="*/ 21 w 320"/>
                  <a:gd name="T63" fmla="*/ 91 h 310"/>
                  <a:gd name="T64" fmla="*/ 149 w 320"/>
                  <a:gd name="T65" fmla="*/ 146 h 310"/>
                  <a:gd name="T66" fmla="*/ 149 w 320"/>
                  <a:gd name="T67" fmla="*/ 282 h 310"/>
                  <a:gd name="T68" fmla="*/ 21 w 320"/>
                  <a:gd name="T69" fmla="*/ 218 h 310"/>
                  <a:gd name="T70" fmla="*/ 21 w 320"/>
                  <a:gd name="T71" fmla="*/ 91 h 310"/>
                  <a:gd name="T72" fmla="*/ 170 w 320"/>
                  <a:gd name="T73" fmla="*/ 283 h 310"/>
                  <a:gd name="T74" fmla="*/ 170 w 320"/>
                  <a:gd name="T75" fmla="*/ 146 h 310"/>
                  <a:gd name="T76" fmla="*/ 298 w 320"/>
                  <a:gd name="T77" fmla="*/ 91 h 310"/>
                  <a:gd name="T78" fmla="*/ 298 w 320"/>
                  <a:gd name="T79" fmla="*/ 228 h 310"/>
                  <a:gd name="T80" fmla="*/ 170 w 320"/>
                  <a:gd name="T81" fmla="*/ 283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20" h="310">
                    <a:moveTo>
                      <a:pt x="319" y="71"/>
                    </a:moveTo>
                    <a:cubicBezTo>
                      <a:pt x="319" y="71"/>
                      <a:pt x="319" y="71"/>
                      <a:pt x="318" y="70"/>
                    </a:cubicBezTo>
                    <a:cubicBezTo>
                      <a:pt x="318" y="69"/>
                      <a:pt x="318" y="69"/>
                      <a:pt x="317" y="68"/>
                    </a:cubicBezTo>
                    <a:cubicBezTo>
                      <a:pt x="317" y="68"/>
                      <a:pt x="316" y="67"/>
                      <a:pt x="316" y="67"/>
                    </a:cubicBezTo>
                    <a:cubicBezTo>
                      <a:pt x="315" y="66"/>
                      <a:pt x="314" y="66"/>
                      <a:pt x="313" y="65"/>
                    </a:cubicBezTo>
                    <a:cubicBezTo>
                      <a:pt x="313" y="65"/>
                      <a:pt x="313" y="65"/>
                      <a:pt x="313" y="65"/>
                    </a:cubicBezTo>
                    <a:cubicBezTo>
                      <a:pt x="313" y="65"/>
                      <a:pt x="313" y="65"/>
                      <a:pt x="313" y="65"/>
                    </a:cubicBezTo>
                    <a:cubicBezTo>
                      <a:pt x="164" y="1"/>
                      <a:pt x="164" y="1"/>
                      <a:pt x="164" y="1"/>
                    </a:cubicBezTo>
                    <a:cubicBezTo>
                      <a:pt x="161" y="0"/>
                      <a:pt x="158" y="0"/>
                      <a:pt x="155" y="1"/>
                    </a:cubicBezTo>
                    <a:cubicBezTo>
                      <a:pt x="6" y="65"/>
                      <a:pt x="6" y="65"/>
                      <a:pt x="6" y="65"/>
                    </a:cubicBezTo>
                    <a:cubicBezTo>
                      <a:pt x="2" y="67"/>
                      <a:pt x="0" y="71"/>
                      <a:pt x="0" y="75"/>
                    </a:cubicBezTo>
                    <a:cubicBezTo>
                      <a:pt x="0" y="224"/>
                      <a:pt x="0" y="224"/>
                      <a:pt x="0" y="224"/>
                    </a:cubicBezTo>
                    <a:cubicBezTo>
                      <a:pt x="0" y="228"/>
                      <a:pt x="2" y="232"/>
                      <a:pt x="6" y="234"/>
                    </a:cubicBezTo>
                    <a:cubicBezTo>
                      <a:pt x="155" y="309"/>
                      <a:pt x="155" y="309"/>
                      <a:pt x="155" y="309"/>
                    </a:cubicBezTo>
                    <a:cubicBezTo>
                      <a:pt x="155" y="309"/>
                      <a:pt x="155" y="309"/>
                      <a:pt x="155" y="309"/>
                    </a:cubicBezTo>
                    <a:cubicBezTo>
                      <a:pt x="157" y="309"/>
                      <a:pt x="158" y="310"/>
                      <a:pt x="160" y="310"/>
                    </a:cubicBezTo>
                    <a:cubicBezTo>
                      <a:pt x="160" y="310"/>
                      <a:pt x="160" y="310"/>
                      <a:pt x="160" y="310"/>
                    </a:cubicBezTo>
                    <a:cubicBezTo>
                      <a:pt x="160" y="310"/>
                      <a:pt x="160" y="310"/>
                      <a:pt x="160" y="310"/>
                    </a:cubicBezTo>
                    <a:cubicBezTo>
                      <a:pt x="160" y="310"/>
                      <a:pt x="160" y="310"/>
                      <a:pt x="160" y="310"/>
                    </a:cubicBezTo>
                    <a:cubicBezTo>
                      <a:pt x="160" y="310"/>
                      <a:pt x="160" y="310"/>
                      <a:pt x="160" y="310"/>
                    </a:cubicBezTo>
                    <a:cubicBezTo>
                      <a:pt x="161" y="310"/>
                      <a:pt x="162" y="309"/>
                      <a:pt x="163" y="309"/>
                    </a:cubicBezTo>
                    <a:cubicBezTo>
                      <a:pt x="164" y="309"/>
                      <a:pt x="164" y="309"/>
                      <a:pt x="164" y="309"/>
                    </a:cubicBezTo>
                    <a:cubicBezTo>
                      <a:pt x="313" y="245"/>
                      <a:pt x="313" y="245"/>
                      <a:pt x="313" y="245"/>
                    </a:cubicBezTo>
                    <a:cubicBezTo>
                      <a:pt x="317" y="243"/>
                      <a:pt x="320" y="239"/>
                      <a:pt x="320" y="235"/>
                    </a:cubicBezTo>
                    <a:cubicBezTo>
                      <a:pt x="320" y="75"/>
                      <a:pt x="320" y="75"/>
                      <a:pt x="320" y="75"/>
                    </a:cubicBezTo>
                    <a:cubicBezTo>
                      <a:pt x="320" y="74"/>
                      <a:pt x="319" y="72"/>
                      <a:pt x="319" y="71"/>
                    </a:cubicBezTo>
                    <a:close/>
                    <a:moveTo>
                      <a:pt x="160" y="23"/>
                    </a:moveTo>
                    <a:cubicBezTo>
                      <a:pt x="282" y="75"/>
                      <a:pt x="282" y="75"/>
                      <a:pt x="282" y="75"/>
                    </a:cubicBezTo>
                    <a:cubicBezTo>
                      <a:pt x="160" y="127"/>
                      <a:pt x="160" y="127"/>
                      <a:pt x="160" y="127"/>
                    </a:cubicBezTo>
                    <a:cubicBezTo>
                      <a:pt x="37" y="75"/>
                      <a:pt x="37" y="75"/>
                      <a:pt x="37" y="75"/>
                    </a:cubicBezTo>
                    <a:lnTo>
                      <a:pt x="160" y="23"/>
                    </a:lnTo>
                    <a:close/>
                    <a:moveTo>
                      <a:pt x="21" y="91"/>
                    </a:moveTo>
                    <a:cubicBezTo>
                      <a:pt x="149" y="146"/>
                      <a:pt x="149" y="146"/>
                      <a:pt x="149" y="146"/>
                    </a:cubicBezTo>
                    <a:cubicBezTo>
                      <a:pt x="149" y="282"/>
                      <a:pt x="149" y="282"/>
                      <a:pt x="149" y="282"/>
                    </a:cubicBezTo>
                    <a:cubicBezTo>
                      <a:pt x="21" y="218"/>
                      <a:pt x="21" y="218"/>
                      <a:pt x="21" y="218"/>
                    </a:cubicBezTo>
                    <a:lnTo>
                      <a:pt x="21" y="91"/>
                    </a:lnTo>
                    <a:close/>
                    <a:moveTo>
                      <a:pt x="170" y="283"/>
                    </a:moveTo>
                    <a:cubicBezTo>
                      <a:pt x="170" y="146"/>
                      <a:pt x="170" y="146"/>
                      <a:pt x="170" y="146"/>
                    </a:cubicBezTo>
                    <a:cubicBezTo>
                      <a:pt x="298" y="91"/>
                      <a:pt x="298" y="91"/>
                      <a:pt x="298" y="91"/>
                    </a:cubicBezTo>
                    <a:cubicBezTo>
                      <a:pt x="298" y="228"/>
                      <a:pt x="298" y="228"/>
                      <a:pt x="298" y="228"/>
                    </a:cubicBezTo>
                    <a:lnTo>
                      <a:pt x="170" y="28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Open Sans"/>
                  <a:ea typeface="+mn-ea"/>
                  <a:cs typeface="+mn-cs"/>
                </a:endParaRPr>
              </a:p>
            </p:txBody>
          </p:sp>
          <p:sp>
            <p:nvSpPr>
              <p:cNvPr id="580" name="Freeform 29"/>
              <p:cNvSpPr>
                <a:spLocks noEditPoints="1"/>
              </p:cNvSpPr>
              <p:nvPr/>
            </p:nvSpPr>
            <p:spPr bwMode="auto">
              <a:xfrm>
                <a:off x="6268711" y="4072512"/>
                <a:ext cx="177809" cy="172252"/>
              </a:xfrm>
              <a:custGeom>
                <a:avLst/>
                <a:gdLst>
                  <a:gd name="T0" fmla="*/ 319 w 320"/>
                  <a:gd name="T1" fmla="*/ 71 h 310"/>
                  <a:gd name="T2" fmla="*/ 318 w 320"/>
                  <a:gd name="T3" fmla="*/ 70 h 310"/>
                  <a:gd name="T4" fmla="*/ 317 w 320"/>
                  <a:gd name="T5" fmla="*/ 68 h 310"/>
                  <a:gd name="T6" fmla="*/ 316 w 320"/>
                  <a:gd name="T7" fmla="*/ 67 h 310"/>
                  <a:gd name="T8" fmla="*/ 313 w 320"/>
                  <a:gd name="T9" fmla="*/ 65 h 310"/>
                  <a:gd name="T10" fmla="*/ 313 w 320"/>
                  <a:gd name="T11" fmla="*/ 65 h 310"/>
                  <a:gd name="T12" fmla="*/ 313 w 320"/>
                  <a:gd name="T13" fmla="*/ 65 h 310"/>
                  <a:gd name="T14" fmla="*/ 164 w 320"/>
                  <a:gd name="T15" fmla="*/ 1 h 310"/>
                  <a:gd name="T16" fmla="*/ 155 w 320"/>
                  <a:gd name="T17" fmla="*/ 1 h 310"/>
                  <a:gd name="T18" fmla="*/ 6 w 320"/>
                  <a:gd name="T19" fmla="*/ 65 h 310"/>
                  <a:gd name="T20" fmla="*/ 0 w 320"/>
                  <a:gd name="T21" fmla="*/ 75 h 310"/>
                  <a:gd name="T22" fmla="*/ 0 w 320"/>
                  <a:gd name="T23" fmla="*/ 224 h 310"/>
                  <a:gd name="T24" fmla="*/ 6 w 320"/>
                  <a:gd name="T25" fmla="*/ 234 h 310"/>
                  <a:gd name="T26" fmla="*/ 155 w 320"/>
                  <a:gd name="T27" fmla="*/ 309 h 310"/>
                  <a:gd name="T28" fmla="*/ 155 w 320"/>
                  <a:gd name="T29" fmla="*/ 309 h 310"/>
                  <a:gd name="T30" fmla="*/ 160 w 320"/>
                  <a:gd name="T31" fmla="*/ 310 h 310"/>
                  <a:gd name="T32" fmla="*/ 160 w 320"/>
                  <a:gd name="T33" fmla="*/ 310 h 310"/>
                  <a:gd name="T34" fmla="*/ 160 w 320"/>
                  <a:gd name="T35" fmla="*/ 310 h 310"/>
                  <a:gd name="T36" fmla="*/ 160 w 320"/>
                  <a:gd name="T37" fmla="*/ 310 h 310"/>
                  <a:gd name="T38" fmla="*/ 160 w 320"/>
                  <a:gd name="T39" fmla="*/ 310 h 310"/>
                  <a:gd name="T40" fmla="*/ 163 w 320"/>
                  <a:gd name="T41" fmla="*/ 309 h 310"/>
                  <a:gd name="T42" fmla="*/ 164 w 320"/>
                  <a:gd name="T43" fmla="*/ 309 h 310"/>
                  <a:gd name="T44" fmla="*/ 313 w 320"/>
                  <a:gd name="T45" fmla="*/ 245 h 310"/>
                  <a:gd name="T46" fmla="*/ 320 w 320"/>
                  <a:gd name="T47" fmla="*/ 235 h 310"/>
                  <a:gd name="T48" fmla="*/ 320 w 320"/>
                  <a:gd name="T49" fmla="*/ 75 h 310"/>
                  <a:gd name="T50" fmla="*/ 319 w 320"/>
                  <a:gd name="T51" fmla="*/ 71 h 310"/>
                  <a:gd name="T52" fmla="*/ 160 w 320"/>
                  <a:gd name="T53" fmla="*/ 23 h 310"/>
                  <a:gd name="T54" fmla="*/ 282 w 320"/>
                  <a:gd name="T55" fmla="*/ 75 h 310"/>
                  <a:gd name="T56" fmla="*/ 160 w 320"/>
                  <a:gd name="T57" fmla="*/ 127 h 310"/>
                  <a:gd name="T58" fmla="*/ 37 w 320"/>
                  <a:gd name="T59" fmla="*/ 75 h 310"/>
                  <a:gd name="T60" fmla="*/ 160 w 320"/>
                  <a:gd name="T61" fmla="*/ 23 h 310"/>
                  <a:gd name="T62" fmla="*/ 21 w 320"/>
                  <a:gd name="T63" fmla="*/ 91 h 310"/>
                  <a:gd name="T64" fmla="*/ 149 w 320"/>
                  <a:gd name="T65" fmla="*/ 146 h 310"/>
                  <a:gd name="T66" fmla="*/ 149 w 320"/>
                  <a:gd name="T67" fmla="*/ 282 h 310"/>
                  <a:gd name="T68" fmla="*/ 21 w 320"/>
                  <a:gd name="T69" fmla="*/ 218 h 310"/>
                  <a:gd name="T70" fmla="*/ 21 w 320"/>
                  <a:gd name="T71" fmla="*/ 91 h 310"/>
                  <a:gd name="T72" fmla="*/ 170 w 320"/>
                  <a:gd name="T73" fmla="*/ 283 h 310"/>
                  <a:gd name="T74" fmla="*/ 170 w 320"/>
                  <a:gd name="T75" fmla="*/ 146 h 310"/>
                  <a:gd name="T76" fmla="*/ 298 w 320"/>
                  <a:gd name="T77" fmla="*/ 91 h 310"/>
                  <a:gd name="T78" fmla="*/ 298 w 320"/>
                  <a:gd name="T79" fmla="*/ 228 h 310"/>
                  <a:gd name="T80" fmla="*/ 170 w 320"/>
                  <a:gd name="T81" fmla="*/ 283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20" h="310">
                    <a:moveTo>
                      <a:pt x="319" y="71"/>
                    </a:moveTo>
                    <a:cubicBezTo>
                      <a:pt x="319" y="71"/>
                      <a:pt x="319" y="71"/>
                      <a:pt x="318" y="70"/>
                    </a:cubicBezTo>
                    <a:cubicBezTo>
                      <a:pt x="318" y="69"/>
                      <a:pt x="318" y="69"/>
                      <a:pt x="317" y="68"/>
                    </a:cubicBezTo>
                    <a:cubicBezTo>
                      <a:pt x="317" y="68"/>
                      <a:pt x="316" y="67"/>
                      <a:pt x="316" y="67"/>
                    </a:cubicBezTo>
                    <a:cubicBezTo>
                      <a:pt x="315" y="66"/>
                      <a:pt x="314" y="66"/>
                      <a:pt x="313" y="65"/>
                    </a:cubicBezTo>
                    <a:cubicBezTo>
                      <a:pt x="313" y="65"/>
                      <a:pt x="313" y="65"/>
                      <a:pt x="313" y="65"/>
                    </a:cubicBezTo>
                    <a:cubicBezTo>
                      <a:pt x="313" y="65"/>
                      <a:pt x="313" y="65"/>
                      <a:pt x="313" y="65"/>
                    </a:cubicBezTo>
                    <a:cubicBezTo>
                      <a:pt x="164" y="1"/>
                      <a:pt x="164" y="1"/>
                      <a:pt x="164" y="1"/>
                    </a:cubicBezTo>
                    <a:cubicBezTo>
                      <a:pt x="161" y="0"/>
                      <a:pt x="158" y="0"/>
                      <a:pt x="155" y="1"/>
                    </a:cubicBezTo>
                    <a:cubicBezTo>
                      <a:pt x="6" y="65"/>
                      <a:pt x="6" y="65"/>
                      <a:pt x="6" y="65"/>
                    </a:cubicBezTo>
                    <a:cubicBezTo>
                      <a:pt x="2" y="67"/>
                      <a:pt x="0" y="71"/>
                      <a:pt x="0" y="75"/>
                    </a:cubicBezTo>
                    <a:cubicBezTo>
                      <a:pt x="0" y="224"/>
                      <a:pt x="0" y="224"/>
                      <a:pt x="0" y="224"/>
                    </a:cubicBezTo>
                    <a:cubicBezTo>
                      <a:pt x="0" y="228"/>
                      <a:pt x="2" y="232"/>
                      <a:pt x="6" y="234"/>
                    </a:cubicBezTo>
                    <a:cubicBezTo>
                      <a:pt x="155" y="309"/>
                      <a:pt x="155" y="309"/>
                      <a:pt x="155" y="309"/>
                    </a:cubicBezTo>
                    <a:cubicBezTo>
                      <a:pt x="155" y="309"/>
                      <a:pt x="155" y="309"/>
                      <a:pt x="155" y="309"/>
                    </a:cubicBezTo>
                    <a:cubicBezTo>
                      <a:pt x="157" y="309"/>
                      <a:pt x="158" y="310"/>
                      <a:pt x="160" y="310"/>
                    </a:cubicBezTo>
                    <a:cubicBezTo>
                      <a:pt x="160" y="310"/>
                      <a:pt x="160" y="310"/>
                      <a:pt x="160" y="310"/>
                    </a:cubicBezTo>
                    <a:cubicBezTo>
                      <a:pt x="160" y="310"/>
                      <a:pt x="160" y="310"/>
                      <a:pt x="160" y="310"/>
                    </a:cubicBezTo>
                    <a:cubicBezTo>
                      <a:pt x="160" y="310"/>
                      <a:pt x="160" y="310"/>
                      <a:pt x="160" y="310"/>
                    </a:cubicBezTo>
                    <a:cubicBezTo>
                      <a:pt x="160" y="310"/>
                      <a:pt x="160" y="310"/>
                      <a:pt x="160" y="310"/>
                    </a:cubicBezTo>
                    <a:cubicBezTo>
                      <a:pt x="161" y="310"/>
                      <a:pt x="162" y="309"/>
                      <a:pt x="163" y="309"/>
                    </a:cubicBezTo>
                    <a:cubicBezTo>
                      <a:pt x="164" y="309"/>
                      <a:pt x="164" y="309"/>
                      <a:pt x="164" y="309"/>
                    </a:cubicBezTo>
                    <a:cubicBezTo>
                      <a:pt x="313" y="245"/>
                      <a:pt x="313" y="245"/>
                      <a:pt x="313" y="245"/>
                    </a:cubicBezTo>
                    <a:cubicBezTo>
                      <a:pt x="317" y="243"/>
                      <a:pt x="320" y="239"/>
                      <a:pt x="320" y="235"/>
                    </a:cubicBezTo>
                    <a:cubicBezTo>
                      <a:pt x="320" y="75"/>
                      <a:pt x="320" y="75"/>
                      <a:pt x="320" y="75"/>
                    </a:cubicBezTo>
                    <a:cubicBezTo>
                      <a:pt x="320" y="74"/>
                      <a:pt x="319" y="72"/>
                      <a:pt x="319" y="71"/>
                    </a:cubicBezTo>
                    <a:close/>
                    <a:moveTo>
                      <a:pt x="160" y="23"/>
                    </a:moveTo>
                    <a:cubicBezTo>
                      <a:pt x="282" y="75"/>
                      <a:pt x="282" y="75"/>
                      <a:pt x="282" y="75"/>
                    </a:cubicBezTo>
                    <a:cubicBezTo>
                      <a:pt x="160" y="127"/>
                      <a:pt x="160" y="127"/>
                      <a:pt x="160" y="127"/>
                    </a:cubicBezTo>
                    <a:cubicBezTo>
                      <a:pt x="37" y="75"/>
                      <a:pt x="37" y="75"/>
                      <a:pt x="37" y="75"/>
                    </a:cubicBezTo>
                    <a:lnTo>
                      <a:pt x="160" y="23"/>
                    </a:lnTo>
                    <a:close/>
                    <a:moveTo>
                      <a:pt x="21" y="91"/>
                    </a:moveTo>
                    <a:cubicBezTo>
                      <a:pt x="149" y="146"/>
                      <a:pt x="149" y="146"/>
                      <a:pt x="149" y="146"/>
                    </a:cubicBezTo>
                    <a:cubicBezTo>
                      <a:pt x="149" y="282"/>
                      <a:pt x="149" y="282"/>
                      <a:pt x="149" y="282"/>
                    </a:cubicBezTo>
                    <a:cubicBezTo>
                      <a:pt x="21" y="218"/>
                      <a:pt x="21" y="218"/>
                      <a:pt x="21" y="218"/>
                    </a:cubicBezTo>
                    <a:lnTo>
                      <a:pt x="21" y="91"/>
                    </a:lnTo>
                    <a:close/>
                    <a:moveTo>
                      <a:pt x="170" y="283"/>
                    </a:moveTo>
                    <a:cubicBezTo>
                      <a:pt x="170" y="146"/>
                      <a:pt x="170" y="146"/>
                      <a:pt x="170" y="146"/>
                    </a:cubicBezTo>
                    <a:cubicBezTo>
                      <a:pt x="298" y="91"/>
                      <a:pt x="298" y="91"/>
                      <a:pt x="298" y="91"/>
                    </a:cubicBezTo>
                    <a:cubicBezTo>
                      <a:pt x="298" y="228"/>
                      <a:pt x="298" y="228"/>
                      <a:pt x="298" y="228"/>
                    </a:cubicBezTo>
                    <a:lnTo>
                      <a:pt x="170" y="28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Open Sans"/>
                  <a:ea typeface="+mn-ea"/>
                  <a:cs typeface="+mn-cs"/>
                </a:endParaRPr>
              </a:p>
            </p:txBody>
          </p:sp>
        </p:grpSp>
        <p:grpSp>
          <p:nvGrpSpPr>
            <p:cNvPr id="560" name="Group 559"/>
            <p:cNvGrpSpPr/>
            <p:nvPr/>
          </p:nvGrpSpPr>
          <p:grpSpPr>
            <a:xfrm>
              <a:off x="8396597" y="2280671"/>
              <a:ext cx="177809" cy="1964093"/>
              <a:chOff x="6268711" y="2280671"/>
              <a:chExt cx="177809" cy="1964093"/>
            </a:xfrm>
            <a:solidFill>
              <a:sysClr val="window" lastClr="FFFFFF">
                <a:lumMod val="75000"/>
              </a:sysClr>
            </a:solidFill>
          </p:grpSpPr>
          <p:sp>
            <p:nvSpPr>
              <p:cNvPr id="561" name="Freeform 29"/>
              <p:cNvSpPr>
                <a:spLocks noEditPoints="1"/>
              </p:cNvSpPr>
              <p:nvPr/>
            </p:nvSpPr>
            <p:spPr bwMode="auto">
              <a:xfrm>
                <a:off x="6268711" y="2280671"/>
                <a:ext cx="177809" cy="172252"/>
              </a:xfrm>
              <a:custGeom>
                <a:avLst/>
                <a:gdLst>
                  <a:gd name="T0" fmla="*/ 319 w 320"/>
                  <a:gd name="T1" fmla="*/ 71 h 310"/>
                  <a:gd name="T2" fmla="*/ 318 w 320"/>
                  <a:gd name="T3" fmla="*/ 70 h 310"/>
                  <a:gd name="T4" fmla="*/ 317 w 320"/>
                  <a:gd name="T5" fmla="*/ 68 h 310"/>
                  <a:gd name="T6" fmla="*/ 316 w 320"/>
                  <a:gd name="T7" fmla="*/ 67 h 310"/>
                  <a:gd name="T8" fmla="*/ 313 w 320"/>
                  <a:gd name="T9" fmla="*/ 65 h 310"/>
                  <a:gd name="T10" fmla="*/ 313 w 320"/>
                  <a:gd name="T11" fmla="*/ 65 h 310"/>
                  <a:gd name="T12" fmla="*/ 313 w 320"/>
                  <a:gd name="T13" fmla="*/ 65 h 310"/>
                  <a:gd name="T14" fmla="*/ 164 w 320"/>
                  <a:gd name="T15" fmla="*/ 1 h 310"/>
                  <a:gd name="T16" fmla="*/ 155 w 320"/>
                  <a:gd name="T17" fmla="*/ 1 h 310"/>
                  <a:gd name="T18" fmla="*/ 6 w 320"/>
                  <a:gd name="T19" fmla="*/ 65 h 310"/>
                  <a:gd name="T20" fmla="*/ 0 w 320"/>
                  <a:gd name="T21" fmla="*/ 75 h 310"/>
                  <a:gd name="T22" fmla="*/ 0 w 320"/>
                  <a:gd name="T23" fmla="*/ 224 h 310"/>
                  <a:gd name="T24" fmla="*/ 6 w 320"/>
                  <a:gd name="T25" fmla="*/ 234 h 310"/>
                  <a:gd name="T26" fmla="*/ 155 w 320"/>
                  <a:gd name="T27" fmla="*/ 309 h 310"/>
                  <a:gd name="T28" fmla="*/ 155 w 320"/>
                  <a:gd name="T29" fmla="*/ 309 h 310"/>
                  <a:gd name="T30" fmla="*/ 160 w 320"/>
                  <a:gd name="T31" fmla="*/ 310 h 310"/>
                  <a:gd name="T32" fmla="*/ 160 w 320"/>
                  <a:gd name="T33" fmla="*/ 310 h 310"/>
                  <a:gd name="T34" fmla="*/ 160 w 320"/>
                  <a:gd name="T35" fmla="*/ 310 h 310"/>
                  <a:gd name="T36" fmla="*/ 160 w 320"/>
                  <a:gd name="T37" fmla="*/ 310 h 310"/>
                  <a:gd name="T38" fmla="*/ 160 w 320"/>
                  <a:gd name="T39" fmla="*/ 310 h 310"/>
                  <a:gd name="T40" fmla="*/ 163 w 320"/>
                  <a:gd name="T41" fmla="*/ 309 h 310"/>
                  <a:gd name="T42" fmla="*/ 164 w 320"/>
                  <a:gd name="T43" fmla="*/ 309 h 310"/>
                  <a:gd name="T44" fmla="*/ 313 w 320"/>
                  <a:gd name="T45" fmla="*/ 245 h 310"/>
                  <a:gd name="T46" fmla="*/ 320 w 320"/>
                  <a:gd name="T47" fmla="*/ 235 h 310"/>
                  <a:gd name="T48" fmla="*/ 320 w 320"/>
                  <a:gd name="T49" fmla="*/ 75 h 310"/>
                  <a:gd name="T50" fmla="*/ 319 w 320"/>
                  <a:gd name="T51" fmla="*/ 71 h 310"/>
                  <a:gd name="T52" fmla="*/ 160 w 320"/>
                  <a:gd name="T53" fmla="*/ 23 h 310"/>
                  <a:gd name="T54" fmla="*/ 282 w 320"/>
                  <a:gd name="T55" fmla="*/ 75 h 310"/>
                  <a:gd name="T56" fmla="*/ 160 w 320"/>
                  <a:gd name="T57" fmla="*/ 127 h 310"/>
                  <a:gd name="T58" fmla="*/ 37 w 320"/>
                  <a:gd name="T59" fmla="*/ 75 h 310"/>
                  <a:gd name="T60" fmla="*/ 160 w 320"/>
                  <a:gd name="T61" fmla="*/ 23 h 310"/>
                  <a:gd name="T62" fmla="*/ 21 w 320"/>
                  <a:gd name="T63" fmla="*/ 91 h 310"/>
                  <a:gd name="T64" fmla="*/ 149 w 320"/>
                  <a:gd name="T65" fmla="*/ 146 h 310"/>
                  <a:gd name="T66" fmla="*/ 149 w 320"/>
                  <a:gd name="T67" fmla="*/ 282 h 310"/>
                  <a:gd name="T68" fmla="*/ 21 w 320"/>
                  <a:gd name="T69" fmla="*/ 218 h 310"/>
                  <a:gd name="T70" fmla="*/ 21 w 320"/>
                  <a:gd name="T71" fmla="*/ 91 h 310"/>
                  <a:gd name="T72" fmla="*/ 170 w 320"/>
                  <a:gd name="T73" fmla="*/ 283 h 310"/>
                  <a:gd name="T74" fmla="*/ 170 w 320"/>
                  <a:gd name="T75" fmla="*/ 146 h 310"/>
                  <a:gd name="T76" fmla="*/ 298 w 320"/>
                  <a:gd name="T77" fmla="*/ 91 h 310"/>
                  <a:gd name="T78" fmla="*/ 298 w 320"/>
                  <a:gd name="T79" fmla="*/ 228 h 310"/>
                  <a:gd name="T80" fmla="*/ 170 w 320"/>
                  <a:gd name="T81" fmla="*/ 283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20" h="310">
                    <a:moveTo>
                      <a:pt x="319" y="71"/>
                    </a:moveTo>
                    <a:cubicBezTo>
                      <a:pt x="319" y="71"/>
                      <a:pt x="319" y="71"/>
                      <a:pt x="318" y="70"/>
                    </a:cubicBezTo>
                    <a:cubicBezTo>
                      <a:pt x="318" y="69"/>
                      <a:pt x="318" y="69"/>
                      <a:pt x="317" y="68"/>
                    </a:cubicBezTo>
                    <a:cubicBezTo>
                      <a:pt x="317" y="68"/>
                      <a:pt x="316" y="67"/>
                      <a:pt x="316" y="67"/>
                    </a:cubicBezTo>
                    <a:cubicBezTo>
                      <a:pt x="315" y="66"/>
                      <a:pt x="314" y="66"/>
                      <a:pt x="313" y="65"/>
                    </a:cubicBezTo>
                    <a:cubicBezTo>
                      <a:pt x="313" y="65"/>
                      <a:pt x="313" y="65"/>
                      <a:pt x="313" y="65"/>
                    </a:cubicBezTo>
                    <a:cubicBezTo>
                      <a:pt x="313" y="65"/>
                      <a:pt x="313" y="65"/>
                      <a:pt x="313" y="65"/>
                    </a:cubicBezTo>
                    <a:cubicBezTo>
                      <a:pt x="164" y="1"/>
                      <a:pt x="164" y="1"/>
                      <a:pt x="164" y="1"/>
                    </a:cubicBezTo>
                    <a:cubicBezTo>
                      <a:pt x="161" y="0"/>
                      <a:pt x="158" y="0"/>
                      <a:pt x="155" y="1"/>
                    </a:cubicBezTo>
                    <a:cubicBezTo>
                      <a:pt x="6" y="65"/>
                      <a:pt x="6" y="65"/>
                      <a:pt x="6" y="65"/>
                    </a:cubicBezTo>
                    <a:cubicBezTo>
                      <a:pt x="2" y="67"/>
                      <a:pt x="0" y="71"/>
                      <a:pt x="0" y="75"/>
                    </a:cubicBezTo>
                    <a:cubicBezTo>
                      <a:pt x="0" y="224"/>
                      <a:pt x="0" y="224"/>
                      <a:pt x="0" y="224"/>
                    </a:cubicBezTo>
                    <a:cubicBezTo>
                      <a:pt x="0" y="228"/>
                      <a:pt x="2" y="232"/>
                      <a:pt x="6" y="234"/>
                    </a:cubicBezTo>
                    <a:cubicBezTo>
                      <a:pt x="155" y="309"/>
                      <a:pt x="155" y="309"/>
                      <a:pt x="155" y="309"/>
                    </a:cubicBezTo>
                    <a:cubicBezTo>
                      <a:pt x="155" y="309"/>
                      <a:pt x="155" y="309"/>
                      <a:pt x="155" y="309"/>
                    </a:cubicBezTo>
                    <a:cubicBezTo>
                      <a:pt x="157" y="309"/>
                      <a:pt x="158" y="310"/>
                      <a:pt x="160" y="310"/>
                    </a:cubicBezTo>
                    <a:cubicBezTo>
                      <a:pt x="160" y="310"/>
                      <a:pt x="160" y="310"/>
                      <a:pt x="160" y="310"/>
                    </a:cubicBezTo>
                    <a:cubicBezTo>
                      <a:pt x="160" y="310"/>
                      <a:pt x="160" y="310"/>
                      <a:pt x="160" y="310"/>
                    </a:cubicBezTo>
                    <a:cubicBezTo>
                      <a:pt x="160" y="310"/>
                      <a:pt x="160" y="310"/>
                      <a:pt x="160" y="310"/>
                    </a:cubicBezTo>
                    <a:cubicBezTo>
                      <a:pt x="160" y="310"/>
                      <a:pt x="160" y="310"/>
                      <a:pt x="160" y="310"/>
                    </a:cubicBezTo>
                    <a:cubicBezTo>
                      <a:pt x="161" y="310"/>
                      <a:pt x="162" y="309"/>
                      <a:pt x="163" y="309"/>
                    </a:cubicBezTo>
                    <a:cubicBezTo>
                      <a:pt x="164" y="309"/>
                      <a:pt x="164" y="309"/>
                      <a:pt x="164" y="309"/>
                    </a:cubicBezTo>
                    <a:cubicBezTo>
                      <a:pt x="313" y="245"/>
                      <a:pt x="313" y="245"/>
                      <a:pt x="313" y="245"/>
                    </a:cubicBezTo>
                    <a:cubicBezTo>
                      <a:pt x="317" y="243"/>
                      <a:pt x="320" y="239"/>
                      <a:pt x="320" y="235"/>
                    </a:cubicBezTo>
                    <a:cubicBezTo>
                      <a:pt x="320" y="75"/>
                      <a:pt x="320" y="75"/>
                      <a:pt x="320" y="75"/>
                    </a:cubicBezTo>
                    <a:cubicBezTo>
                      <a:pt x="320" y="74"/>
                      <a:pt x="319" y="72"/>
                      <a:pt x="319" y="71"/>
                    </a:cubicBezTo>
                    <a:close/>
                    <a:moveTo>
                      <a:pt x="160" y="23"/>
                    </a:moveTo>
                    <a:cubicBezTo>
                      <a:pt x="282" y="75"/>
                      <a:pt x="282" y="75"/>
                      <a:pt x="282" y="75"/>
                    </a:cubicBezTo>
                    <a:cubicBezTo>
                      <a:pt x="160" y="127"/>
                      <a:pt x="160" y="127"/>
                      <a:pt x="160" y="127"/>
                    </a:cubicBezTo>
                    <a:cubicBezTo>
                      <a:pt x="37" y="75"/>
                      <a:pt x="37" y="75"/>
                      <a:pt x="37" y="75"/>
                    </a:cubicBezTo>
                    <a:lnTo>
                      <a:pt x="160" y="23"/>
                    </a:lnTo>
                    <a:close/>
                    <a:moveTo>
                      <a:pt x="21" y="91"/>
                    </a:moveTo>
                    <a:cubicBezTo>
                      <a:pt x="149" y="146"/>
                      <a:pt x="149" y="146"/>
                      <a:pt x="149" y="146"/>
                    </a:cubicBezTo>
                    <a:cubicBezTo>
                      <a:pt x="149" y="282"/>
                      <a:pt x="149" y="282"/>
                      <a:pt x="149" y="282"/>
                    </a:cubicBezTo>
                    <a:cubicBezTo>
                      <a:pt x="21" y="218"/>
                      <a:pt x="21" y="218"/>
                      <a:pt x="21" y="218"/>
                    </a:cubicBezTo>
                    <a:lnTo>
                      <a:pt x="21" y="91"/>
                    </a:lnTo>
                    <a:close/>
                    <a:moveTo>
                      <a:pt x="170" y="283"/>
                    </a:moveTo>
                    <a:cubicBezTo>
                      <a:pt x="170" y="146"/>
                      <a:pt x="170" y="146"/>
                      <a:pt x="170" y="146"/>
                    </a:cubicBezTo>
                    <a:cubicBezTo>
                      <a:pt x="298" y="91"/>
                      <a:pt x="298" y="91"/>
                      <a:pt x="298" y="91"/>
                    </a:cubicBezTo>
                    <a:cubicBezTo>
                      <a:pt x="298" y="228"/>
                      <a:pt x="298" y="228"/>
                      <a:pt x="298" y="228"/>
                    </a:cubicBezTo>
                    <a:lnTo>
                      <a:pt x="170" y="28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Open Sans"/>
                  <a:ea typeface="+mn-ea"/>
                  <a:cs typeface="+mn-cs"/>
                </a:endParaRPr>
              </a:p>
            </p:txBody>
          </p:sp>
          <p:sp>
            <p:nvSpPr>
              <p:cNvPr id="562" name="Freeform 29"/>
              <p:cNvSpPr>
                <a:spLocks noEditPoints="1"/>
              </p:cNvSpPr>
              <p:nvPr/>
            </p:nvSpPr>
            <p:spPr bwMode="auto">
              <a:xfrm>
                <a:off x="6268711" y="2479764"/>
                <a:ext cx="177809" cy="172252"/>
              </a:xfrm>
              <a:custGeom>
                <a:avLst/>
                <a:gdLst>
                  <a:gd name="T0" fmla="*/ 319 w 320"/>
                  <a:gd name="T1" fmla="*/ 71 h 310"/>
                  <a:gd name="T2" fmla="*/ 318 w 320"/>
                  <a:gd name="T3" fmla="*/ 70 h 310"/>
                  <a:gd name="T4" fmla="*/ 317 w 320"/>
                  <a:gd name="T5" fmla="*/ 68 h 310"/>
                  <a:gd name="T6" fmla="*/ 316 w 320"/>
                  <a:gd name="T7" fmla="*/ 67 h 310"/>
                  <a:gd name="T8" fmla="*/ 313 w 320"/>
                  <a:gd name="T9" fmla="*/ 65 h 310"/>
                  <a:gd name="T10" fmla="*/ 313 w 320"/>
                  <a:gd name="T11" fmla="*/ 65 h 310"/>
                  <a:gd name="T12" fmla="*/ 313 w 320"/>
                  <a:gd name="T13" fmla="*/ 65 h 310"/>
                  <a:gd name="T14" fmla="*/ 164 w 320"/>
                  <a:gd name="T15" fmla="*/ 1 h 310"/>
                  <a:gd name="T16" fmla="*/ 155 w 320"/>
                  <a:gd name="T17" fmla="*/ 1 h 310"/>
                  <a:gd name="T18" fmla="*/ 6 w 320"/>
                  <a:gd name="T19" fmla="*/ 65 h 310"/>
                  <a:gd name="T20" fmla="*/ 0 w 320"/>
                  <a:gd name="T21" fmla="*/ 75 h 310"/>
                  <a:gd name="T22" fmla="*/ 0 w 320"/>
                  <a:gd name="T23" fmla="*/ 224 h 310"/>
                  <a:gd name="T24" fmla="*/ 6 w 320"/>
                  <a:gd name="T25" fmla="*/ 234 h 310"/>
                  <a:gd name="T26" fmla="*/ 155 w 320"/>
                  <a:gd name="T27" fmla="*/ 309 h 310"/>
                  <a:gd name="T28" fmla="*/ 155 w 320"/>
                  <a:gd name="T29" fmla="*/ 309 h 310"/>
                  <a:gd name="T30" fmla="*/ 160 w 320"/>
                  <a:gd name="T31" fmla="*/ 310 h 310"/>
                  <a:gd name="T32" fmla="*/ 160 w 320"/>
                  <a:gd name="T33" fmla="*/ 310 h 310"/>
                  <a:gd name="T34" fmla="*/ 160 w 320"/>
                  <a:gd name="T35" fmla="*/ 310 h 310"/>
                  <a:gd name="T36" fmla="*/ 160 w 320"/>
                  <a:gd name="T37" fmla="*/ 310 h 310"/>
                  <a:gd name="T38" fmla="*/ 160 w 320"/>
                  <a:gd name="T39" fmla="*/ 310 h 310"/>
                  <a:gd name="T40" fmla="*/ 163 w 320"/>
                  <a:gd name="T41" fmla="*/ 309 h 310"/>
                  <a:gd name="T42" fmla="*/ 164 w 320"/>
                  <a:gd name="T43" fmla="*/ 309 h 310"/>
                  <a:gd name="T44" fmla="*/ 313 w 320"/>
                  <a:gd name="T45" fmla="*/ 245 h 310"/>
                  <a:gd name="T46" fmla="*/ 320 w 320"/>
                  <a:gd name="T47" fmla="*/ 235 h 310"/>
                  <a:gd name="T48" fmla="*/ 320 w 320"/>
                  <a:gd name="T49" fmla="*/ 75 h 310"/>
                  <a:gd name="T50" fmla="*/ 319 w 320"/>
                  <a:gd name="T51" fmla="*/ 71 h 310"/>
                  <a:gd name="T52" fmla="*/ 160 w 320"/>
                  <a:gd name="T53" fmla="*/ 23 h 310"/>
                  <a:gd name="T54" fmla="*/ 282 w 320"/>
                  <a:gd name="T55" fmla="*/ 75 h 310"/>
                  <a:gd name="T56" fmla="*/ 160 w 320"/>
                  <a:gd name="T57" fmla="*/ 127 h 310"/>
                  <a:gd name="T58" fmla="*/ 37 w 320"/>
                  <a:gd name="T59" fmla="*/ 75 h 310"/>
                  <a:gd name="T60" fmla="*/ 160 w 320"/>
                  <a:gd name="T61" fmla="*/ 23 h 310"/>
                  <a:gd name="T62" fmla="*/ 21 w 320"/>
                  <a:gd name="T63" fmla="*/ 91 h 310"/>
                  <a:gd name="T64" fmla="*/ 149 w 320"/>
                  <a:gd name="T65" fmla="*/ 146 h 310"/>
                  <a:gd name="T66" fmla="*/ 149 w 320"/>
                  <a:gd name="T67" fmla="*/ 282 h 310"/>
                  <a:gd name="T68" fmla="*/ 21 w 320"/>
                  <a:gd name="T69" fmla="*/ 218 h 310"/>
                  <a:gd name="T70" fmla="*/ 21 w 320"/>
                  <a:gd name="T71" fmla="*/ 91 h 310"/>
                  <a:gd name="T72" fmla="*/ 170 w 320"/>
                  <a:gd name="T73" fmla="*/ 283 h 310"/>
                  <a:gd name="T74" fmla="*/ 170 w 320"/>
                  <a:gd name="T75" fmla="*/ 146 h 310"/>
                  <a:gd name="T76" fmla="*/ 298 w 320"/>
                  <a:gd name="T77" fmla="*/ 91 h 310"/>
                  <a:gd name="T78" fmla="*/ 298 w 320"/>
                  <a:gd name="T79" fmla="*/ 228 h 310"/>
                  <a:gd name="T80" fmla="*/ 170 w 320"/>
                  <a:gd name="T81" fmla="*/ 283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20" h="310">
                    <a:moveTo>
                      <a:pt x="319" y="71"/>
                    </a:moveTo>
                    <a:cubicBezTo>
                      <a:pt x="319" y="71"/>
                      <a:pt x="319" y="71"/>
                      <a:pt x="318" y="70"/>
                    </a:cubicBezTo>
                    <a:cubicBezTo>
                      <a:pt x="318" y="69"/>
                      <a:pt x="318" y="69"/>
                      <a:pt x="317" y="68"/>
                    </a:cubicBezTo>
                    <a:cubicBezTo>
                      <a:pt x="317" y="68"/>
                      <a:pt x="316" y="67"/>
                      <a:pt x="316" y="67"/>
                    </a:cubicBezTo>
                    <a:cubicBezTo>
                      <a:pt x="315" y="66"/>
                      <a:pt x="314" y="66"/>
                      <a:pt x="313" y="65"/>
                    </a:cubicBezTo>
                    <a:cubicBezTo>
                      <a:pt x="313" y="65"/>
                      <a:pt x="313" y="65"/>
                      <a:pt x="313" y="65"/>
                    </a:cubicBezTo>
                    <a:cubicBezTo>
                      <a:pt x="313" y="65"/>
                      <a:pt x="313" y="65"/>
                      <a:pt x="313" y="65"/>
                    </a:cubicBezTo>
                    <a:cubicBezTo>
                      <a:pt x="164" y="1"/>
                      <a:pt x="164" y="1"/>
                      <a:pt x="164" y="1"/>
                    </a:cubicBezTo>
                    <a:cubicBezTo>
                      <a:pt x="161" y="0"/>
                      <a:pt x="158" y="0"/>
                      <a:pt x="155" y="1"/>
                    </a:cubicBezTo>
                    <a:cubicBezTo>
                      <a:pt x="6" y="65"/>
                      <a:pt x="6" y="65"/>
                      <a:pt x="6" y="65"/>
                    </a:cubicBezTo>
                    <a:cubicBezTo>
                      <a:pt x="2" y="67"/>
                      <a:pt x="0" y="71"/>
                      <a:pt x="0" y="75"/>
                    </a:cubicBezTo>
                    <a:cubicBezTo>
                      <a:pt x="0" y="224"/>
                      <a:pt x="0" y="224"/>
                      <a:pt x="0" y="224"/>
                    </a:cubicBezTo>
                    <a:cubicBezTo>
                      <a:pt x="0" y="228"/>
                      <a:pt x="2" y="232"/>
                      <a:pt x="6" y="234"/>
                    </a:cubicBezTo>
                    <a:cubicBezTo>
                      <a:pt x="155" y="309"/>
                      <a:pt x="155" y="309"/>
                      <a:pt x="155" y="309"/>
                    </a:cubicBezTo>
                    <a:cubicBezTo>
                      <a:pt x="155" y="309"/>
                      <a:pt x="155" y="309"/>
                      <a:pt x="155" y="309"/>
                    </a:cubicBezTo>
                    <a:cubicBezTo>
                      <a:pt x="157" y="309"/>
                      <a:pt x="158" y="310"/>
                      <a:pt x="160" y="310"/>
                    </a:cubicBezTo>
                    <a:cubicBezTo>
                      <a:pt x="160" y="310"/>
                      <a:pt x="160" y="310"/>
                      <a:pt x="160" y="310"/>
                    </a:cubicBezTo>
                    <a:cubicBezTo>
                      <a:pt x="160" y="310"/>
                      <a:pt x="160" y="310"/>
                      <a:pt x="160" y="310"/>
                    </a:cubicBezTo>
                    <a:cubicBezTo>
                      <a:pt x="160" y="310"/>
                      <a:pt x="160" y="310"/>
                      <a:pt x="160" y="310"/>
                    </a:cubicBezTo>
                    <a:cubicBezTo>
                      <a:pt x="160" y="310"/>
                      <a:pt x="160" y="310"/>
                      <a:pt x="160" y="310"/>
                    </a:cubicBezTo>
                    <a:cubicBezTo>
                      <a:pt x="161" y="310"/>
                      <a:pt x="162" y="309"/>
                      <a:pt x="163" y="309"/>
                    </a:cubicBezTo>
                    <a:cubicBezTo>
                      <a:pt x="164" y="309"/>
                      <a:pt x="164" y="309"/>
                      <a:pt x="164" y="309"/>
                    </a:cubicBezTo>
                    <a:cubicBezTo>
                      <a:pt x="313" y="245"/>
                      <a:pt x="313" y="245"/>
                      <a:pt x="313" y="245"/>
                    </a:cubicBezTo>
                    <a:cubicBezTo>
                      <a:pt x="317" y="243"/>
                      <a:pt x="320" y="239"/>
                      <a:pt x="320" y="235"/>
                    </a:cubicBezTo>
                    <a:cubicBezTo>
                      <a:pt x="320" y="75"/>
                      <a:pt x="320" y="75"/>
                      <a:pt x="320" y="75"/>
                    </a:cubicBezTo>
                    <a:cubicBezTo>
                      <a:pt x="320" y="74"/>
                      <a:pt x="319" y="72"/>
                      <a:pt x="319" y="71"/>
                    </a:cubicBezTo>
                    <a:close/>
                    <a:moveTo>
                      <a:pt x="160" y="23"/>
                    </a:moveTo>
                    <a:cubicBezTo>
                      <a:pt x="282" y="75"/>
                      <a:pt x="282" y="75"/>
                      <a:pt x="282" y="75"/>
                    </a:cubicBezTo>
                    <a:cubicBezTo>
                      <a:pt x="160" y="127"/>
                      <a:pt x="160" y="127"/>
                      <a:pt x="160" y="127"/>
                    </a:cubicBezTo>
                    <a:cubicBezTo>
                      <a:pt x="37" y="75"/>
                      <a:pt x="37" y="75"/>
                      <a:pt x="37" y="75"/>
                    </a:cubicBezTo>
                    <a:lnTo>
                      <a:pt x="160" y="23"/>
                    </a:lnTo>
                    <a:close/>
                    <a:moveTo>
                      <a:pt x="21" y="91"/>
                    </a:moveTo>
                    <a:cubicBezTo>
                      <a:pt x="149" y="146"/>
                      <a:pt x="149" y="146"/>
                      <a:pt x="149" y="146"/>
                    </a:cubicBezTo>
                    <a:cubicBezTo>
                      <a:pt x="149" y="282"/>
                      <a:pt x="149" y="282"/>
                      <a:pt x="149" y="282"/>
                    </a:cubicBezTo>
                    <a:cubicBezTo>
                      <a:pt x="21" y="218"/>
                      <a:pt x="21" y="218"/>
                      <a:pt x="21" y="218"/>
                    </a:cubicBezTo>
                    <a:lnTo>
                      <a:pt x="21" y="91"/>
                    </a:lnTo>
                    <a:close/>
                    <a:moveTo>
                      <a:pt x="170" y="283"/>
                    </a:moveTo>
                    <a:cubicBezTo>
                      <a:pt x="170" y="146"/>
                      <a:pt x="170" y="146"/>
                      <a:pt x="170" y="146"/>
                    </a:cubicBezTo>
                    <a:cubicBezTo>
                      <a:pt x="298" y="91"/>
                      <a:pt x="298" y="91"/>
                      <a:pt x="298" y="91"/>
                    </a:cubicBezTo>
                    <a:cubicBezTo>
                      <a:pt x="298" y="228"/>
                      <a:pt x="298" y="228"/>
                      <a:pt x="298" y="228"/>
                    </a:cubicBezTo>
                    <a:lnTo>
                      <a:pt x="170" y="28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Open Sans"/>
                  <a:ea typeface="+mn-ea"/>
                  <a:cs typeface="+mn-cs"/>
                </a:endParaRPr>
              </a:p>
            </p:txBody>
          </p:sp>
          <p:sp>
            <p:nvSpPr>
              <p:cNvPr id="563" name="Freeform 29"/>
              <p:cNvSpPr>
                <a:spLocks noEditPoints="1"/>
              </p:cNvSpPr>
              <p:nvPr/>
            </p:nvSpPr>
            <p:spPr bwMode="auto">
              <a:xfrm>
                <a:off x="6268711" y="2678857"/>
                <a:ext cx="177809" cy="172252"/>
              </a:xfrm>
              <a:custGeom>
                <a:avLst/>
                <a:gdLst>
                  <a:gd name="T0" fmla="*/ 319 w 320"/>
                  <a:gd name="T1" fmla="*/ 71 h 310"/>
                  <a:gd name="T2" fmla="*/ 318 w 320"/>
                  <a:gd name="T3" fmla="*/ 70 h 310"/>
                  <a:gd name="T4" fmla="*/ 317 w 320"/>
                  <a:gd name="T5" fmla="*/ 68 h 310"/>
                  <a:gd name="T6" fmla="*/ 316 w 320"/>
                  <a:gd name="T7" fmla="*/ 67 h 310"/>
                  <a:gd name="T8" fmla="*/ 313 w 320"/>
                  <a:gd name="T9" fmla="*/ 65 h 310"/>
                  <a:gd name="T10" fmla="*/ 313 w 320"/>
                  <a:gd name="T11" fmla="*/ 65 h 310"/>
                  <a:gd name="T12" fmla="*/ 313 w 320"/>
                  <a:gd name="T13" fmla="*/ 65 h 310"/>
                  <a:gd name="T14" fmla="*/ 164 w 320"/>
                  <a:gd name="T15" fmla="*/ 1 h 310"/>
                  <a:gd name="T16" fmla="*/ 155 w 320"/>
                  <a:gd name="T17" fmla="*/ 1 h 310"/>
                  <a:gd name="T18" fmla="*/ 6 w 320"/>
                  <a:gd name="T19" fmla="*/ 65 h 310"/>
                  <a:gd name="T20" fmla="*/ 0 w 320"/>
                  <a:gd name="T21" fmla="*/ 75 h 310"/>
                  <a:gd name="T22" fmla="*/ 0 w 320"/>
                  <a:gd name="T23" fmla="*/ 224 h 310"/>
                  <a:gd name="T24" fmla="*/ 6 w 320"/>
                  <a:gd name="T25" fmla="*/ 234 h 310"/>
                  <a:gd name="T26" fmla="*/ 155 w 320"/>
                  <a:gd name="T27" fmla="*/ 309 h 310"/>
                  <a:gd name="T28" fmla="*/ 155 w 320"/>
                  <a:gd name="T29" fmla="*/ 309 h 310"/>
                  <a:gd name="T30" fmla="*/ 160 w 320"/>
                  <a:gd name="T31" fmla="*/ 310 h 310"/>
                  <a:gd name="T32" fmla="*/ 160 w 320"/>
                  <a:gd name="T33" fmla="*/ 310 h 310"/>
                  <a:gd name="T34" fmla="*/ 160 w 320"/>
                  <a:gd name="T35" fmla="*/ 310 h 310"/>
                  <a:gd name="T36" fmla="*/ 160 w 320"/>
                  <a:gd name="T37" fmla="*/ 310 h 310"/>
                  <a:gd name="T38" fmla="*/ 160 w 320"/>
                  <a:gd name="T39" fmla="*/ 310 h 310"/>
                  <a:gd name="T40" fmla="*/ 163 w 320"/>
                  <a:gd name="T41" fmla="*/ 309 h 310"/>
                  <a:gd name="T42" fmla="*/ 164 w 320"/>
                  <a:gd name="T43" fmla="*/ 309 h 310"/>
                  <a:gd name="T44" fmla="*/ 313 w 320"/>
                  <a:gd name="T45" fmla="*/ 245 h 310"/>
                  <a:gd name="T46" fmla="*/ 320 w 320"/>
                  <a:gd name="T47" fmla="*/ 235 h 310"/>
                  <a:gd name="T48" fmla="*/ 320 w 320"/>
                  <a:gd name="T49" fmla="*/ 75 h 310"/>
                  <a:gd name="T50" fmla="*/ 319 w 320"/>
                  <a:gd name="T51" fmla="*/ 71 h 310"/>
                  <a:gd name="T52" fmla="*/ 160 w 320"/>
                  <a:gd name="T53" fmla="*/ 23 h 310"/>
                  <a:gd name="T54" fmla="*/ 282 w 320"/>
                  <a:gd name="T55" fmla="*/ 75 h 310"/>
                  <a:gd name="T56" fmla="*/ 160 w 320"/>
                  <a:gd name="T57" fmla="*/ 127 h 310"/>
                  <a:gd name="T58" fmla="*/ 37 w 320"/>
                  <a:gd name="T59" fmla="*/ 75 h 310"/>
                  <a:gd name="T60" fmla="*/ 160 w 320"/>
                  <a:gd name="T61" fmla="*/ 23 h 310"/>
                  <a:gd name="T62" fmla="*/ 21 w 320"/>
                  <a:gd name="T63" fmla="*/ 91 h 310"/>
                  <a:gd name="T64" fmla="*/ 149 w 320"/>
                  <a:gd name="T65" fmla="*/ 146 h 310"/>
                  <a:gd name="T66" fmla="*/ 149 w 320"/>
                  <a:gd name="T67" fmla="*/ 282 h 310"/>
                  <a:gd name="T68" fmla="*/ 21 w 320"/>
                  <a:gd name="T69" fmla="*/ 218 h 310"/>
                  <a:gd name="T70" fmla="*/ 21 w 320"/>
                  <a:gd name="T71" fmla="*/ 91 h 310"/>
                  <a:gd name="T72" fmla="*/ 170 w 320"/>
                  <a:gd name="T73" fmla="*/ 283 h 310"/>
                  <a:gd name="T74" fmla="*/ 170 w 320"/>
                  <a:gd name="T75" fmla="*/ 146 h 310"/>
                  <a:gd name="T76" fmla="*/ 298 w 320"/>
                  <a:gd name="T77" fmla="*/ 91 h 310"/>
                  <a:gd name="T78" fmla="*/ 298 w 320"/>
                  <a:gd name="T79" fmla="*/ 228 h 310"/>
                  <a:gd name="T80" fmla="*/ 170 w 320"/>
                  <a:gd name="T81" fmla="*/ 283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20" h="310">
                    <a:moveTo>
                      <a:pt x="319" y="71"/>
                    </a:moveTo>
                    <a:cubicBezTo>
                      <a:pt x="319" y="71"/>
                      <a:pt x="319" y="71"/>
                      <a:pt x="318" y="70"/>
                    </a:cubicBezTo>
                    <a:cubicBezTo>
                      <a:pt x="318" y="69"/>
                      <a:pt x="318" y="69"/>
                      <a:pt x="317" y="68"/>
                    </a:cubicBezTo>
                    <a:cubicBezTo>
                      <a:pt x="317" y="68"/>
                      <a:pt x="316" y="67"/>
                      <a:pt x="316" y="67"/>
                    </a:cubicBezTo>
                    <a:cubicBezTo>
                      <a:pt x="315" y="66"/>
                      <a:pt x="314" y="66"/>
                      <a:pt x="313" y="65"/>
                    </a:cubicBezTo>
                    <a:cubicBezTo>
                      <a:pt x="313" y="65"/>
                      <a:pt x="313" y="65"/>
                      <a:pt x="313" y="65"/>
                    </a:cubicBezTo>
                    <a:cubicBezTo>
                      <a:pt x="313" y="65"/>
                      <a:pt x="313" y="65"/>
                      <a:pt x="313" y="65"/>
                    </a:cubicBezTo>
                    <a:cubicBezTo>
                      <a:pt x="164" y="1"/>
                      <a:pt x="164" y="1"/>
                      <a:pt x="164" y="1"/>
                    </a:cubicBezTo>
                    <a:cubicBezTo>
                      <a:pt x="161" y="0"/>
                      <a:pt x="158" y="0"/>
                      <a:pt x="155" y="1"/>
                    </a:cubicBezTo>
                    <a:cubicBezTo>
                      <a:pt x="6" y="65"/>
                      <a:pt x="6" y="65"/>
                      <a:pt x="6" y="65"/>
                    </a:cubicBezTo>
                    <a:cubicBezTo>
                      <a:pt x="2" y="67"/>
                      <a:pt x="0" y="71"/>
                      <a:pt x="0" y="75"/>
                    </a:cubicBezTo>
                    <a:cubicBezTo>
                      <a:pt x="0" y="224"/>
                      <a:pt x="0" y="224"/>
                      <a:pt x="0" y="224"/>
                    </a:cubicBezTo>
                    <a:cubicBezTo>
                      <a:pt x="0" y="228"/>
                      <a:pt x="2" y="232"/>
                      <a:pt x="6" y="234"/>
                    </a:cubicBezTo>
                    <a:cubicBezTo>
                      <a:pt x="155" y="309"/>
                      <a:pt x="155" y="309"/>
                      <a:pt x="155" y="309"/>
                    </a:cubicBezTo>
                    <a:cubicBezTo>
                      <a:pt x="155" y="309"/>
                      <a:pt x="155" y="309"/>
                      <a:pt x="155" y="309"/>
                    </a:cubicBezTo>
                    <a:cubicBezTo>
                      <a:pt x="157" y="309"/>
                      <a:pt x="158" y="310"/>
                      <a:pt x="160" y="310"/>
                    </a:cubicBezTo>
                    <a:cubicBezTo>
                      <a:pt x="160" y="310"/>
                      <a:pt x="160" y="310"/>
                      <a:pt x="160" y="310"/>
                    </a:cubicBezTo>
                    <a:cubicBezTo>
                      <a:pt x="160" y="310"/>
                      <a:pt x="160" y="310"/>
                      <a:pt x="160" y="310"/>
                    </a:cubicBezTo>
                    <a:cubicBezTo>
                      <a:pt x="160" y="310"/>
                      <a:pt x="160" y="310"/>
                      <a:pt x="160" y="310"/>
                    </a:cubicBezTo>
                    <a:cubicBezTo>
                      <a:pt x="160" y="310"/>
                      <a:pt x="160" y="310"/>
                      <a:pt x="160" y="310"/>
                    </a:cubicBezTo>
                    <a:cubicBezTo>
                      <a:pt x="161" y="310"/>
                      <a:pt x="162" y="309"/>
                      <a:pt x="163" y="309"/>
                    </a:cubicBezTo>
                    <a:cubicBezTo>
                      <a:pt x="164" y="309"/>
                      <a:pt x="164" y="309"/>
                      <a:pt x="164" y="309"/>
                    </a:cubicBezTo>
                    <a:cubicBezTo>
                      <a:pt x="313" y="245"/>
                      <a:pt x="313" y="245"/>
                      <a:pt x="313" y="245"/>
                    </a:cubicBezTo>
                    <a:cubicBezTo>
                      <a:pt x="317" y="243"/>
                      <a:pt x="320" y="239"/>
                      <a:pt x="320" y="235"/>
                    </a:cubicBezTo>
                    <a:cubicBezTo>
                      <a:pt x="320" y="75"/>
                      <a:pt x="320" y="75"/>
                      <a:pt x="320" y="75"/>
                    </a:cubicBezTo>
                    <a:cubicBezTo>
                      <a:pt x="320" y="74"/>
                      <a:pt x="319" y="72"/>
                      <a:pt x="319" y="71"/>
                    </a:cubicBezTo>
                    <a:close/>
                    <a:moveTo>
                      <a:pt x="160" y="23"/>
                    </a:moveTo>
                    <a:cubicBezTo>
                      <a:pt x="282" y="75"/>
                      <a:pt x="282" y="75"/>
                      <a:pt x="282" y="75"/>
                    </a:cubicBezTo>
                    <a:cubicBezTo>
                      <a:pt x="160" y="127"/>
                      <a:pt x="160" y="127"/>
                      <a:pt x="160" y="127"/>
                    </a:cubicBezTo>
                    <a:cubicBezTo>
                      <a:pt x="37" y="75"/>
                      <a:pt x="37" y="75"/>
                      <a:pt x="37" y="75"/>
                    </a:cubicBezTo>
                    <a:lnTo>
                      <a:pt x="160" y="23"/>
                    </a:lnTo>
                    <a:close/>
                    <a:moveTo>
                      <a:pt x="21" y="91"/>
                    </a:moveTo>
                    <a:cubicBezTo>
                      <a:pt x="149" y="146"/>
                      <a:pt x="149" y="146"/>
                      <a:pt x="149" y="146"/>
                    </a:cubicBezTo>
                    <a:cubicBezTo>
                      <a:pt x="149" y="282"/>
                      <a:pt x="149" y="282"/>
                      <a:pt x="149" y="282"/>
                    </a:cubicBezTo>
                    <a:cubicBezTo>
                      <a:pt x="21" y="218"/>
                      <a:pt x="21" y="218"/>
                      <a:pt x="21" y="218"/>
                    </a:cubicBezTo>
                    <a:lnTo>
                      <a:pt x="21" y="91"/>
                    </a:lnTo>
                    <a:close/>
                    <a:moveTo>
                      <a:pt x="170" y="283"/>
                    </a:moveTo>
                    <a:cubicBezTo>
                      <a:pt x="170" y="146"/>
                      <a:pt x="170" y="146"/>
                      <a:pt x="170" y="146"/>
                    </a:cubicBezTo>
                    <a:cubicBezTo>
                      <a:pt x="298" y="91"/>
                      <a:pt x="298" y="91"/>
                      <a:pt x="298" y="91"/>
                    </a:cubicBezTo>
                    <a:cubicBezTo>
                      <a:pt x="298" y="228"/>
                      <a:pt x="298" y="228"/>
                      <a:pt x="298" y="228"/>
                    </a:cubicBezTo>
                    <a:lnTo>
                      <a:pt x="170" y="28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Open Sans"/>
                  <a:ea typeface="+mn-ea"/>
                  <a:cs typeface="+mn-cs"/>
                </a:endParaRPr>
              </a:p>
            </p:txBody>
          </p:sp>
          <p:sp>
            <p:nvSpPr>
              <p:cNvPr id="564" name="Freeform 29"/>
              <p:cNvSpPr>
                <a:spLocks noEditPoints="1"/>
              </p:cNvSpPr>
              <p:nvPr/>
            </p:nvSpPr>
            <p:spPr bwMode="auto">
              <a:xfrm>
                <a:off x="6268711" y="2877950"/>
                <a:ext cx="177809" cy="172252"/>
              </a:xfrm>
              <a:custGeom>
                <a:avLst/>
                <a:gdLst>
                  <a:gd name="T0" fmla="*/ 319 w 320"/>
                  <a:gd name="T1" fmla="*/ 71 h 310"/>
                  <a:gd name="T2" fmla="*/ 318 w 320"/>
                  <a:gd name="T3" fmla="*/ 70 h 310"/>
                  <a:gd name="T4" fmla="*/ 317 w 320"/>
                  <a:gd name="T5" fmla="*/ 68 h 310"/>
                  <a:gd name="T6" fmla="*/ 316 w 320"/>
                  <a:gd name="T7" fmla="*/ 67 h 310"/>
                  <a:gd name="T8" fmla="*/ 313 w 320"/>
                  <a:gd name="T9" fmla="*/ 65 h 310"/>
                  <a:gd name="T10" fmla="*/ 313 w 320"/>
                  <a:gd name="T11" fmla="*/ 65 h 310"/>
                  <a:gd name="T12" fmla="*/ 313 w 320"/>
                  <a:gd name="T13" fmla="*/ 65 h 310"/>
                  <a:gd name="T14" fmla="*/ 164 w 320"/>
                  <a:gd name="T15" fmla="*/ 1 h 310"/>
                  <a:gd name="T16" fmla="*/ 155 w 320"/>
                  <a:gd name="T17" fmla="*/ 1 h 310"/>
                  <a:gd name="T18" fmla="*/ 6 w 320"/>
                  <a:gd name="T19" fmla="*/ 65 h 310"/>
                  <a:gd name="T20" fmla="*/ 0 w 320"/>
                  <a:gd name="T21" fmla="*/ 75 h 310"/>
                  <a:gd name="T22" fmla="*/ 0 w 320"/>
                  <a:gd name="T23" fmla="*/ 224 h 310"/>
                  <a:gd name="T24" fmla="*/ 6 w 320"/>
                  <a:gd name="T25" fmla="*/ 234 h 310"/>
                  <a:gd name="T26" fmla="*/ 155 w 320"/>
                  <a:gd name="T27" fmla="*/ 309 h 310"/>
                  <a:gd name="T28" fmla="*/ 155 w 320"/>
                  <a:gd name="T29" fmla="*/ 309 h 310"/>
                  <a:gd name="T30" fmla="*/ 160 w 320"/>
                  <a:gd name="T31" fmla="*/ 310 h 310"/>
                  <a:gd name="T32" fmla="*/ 160 w 320"/>
                  <a:gd name="T33" fmla="*/ 310 h 310"/>
                  <a:gd name="T34" fmla="*/ 160 w 320"/>
                  <a:gd name="T35" fmla="*/ 310 h 310"/>
                  <a:gd name="T36" fmla="*/ 160 w 320"/>
                  <a:gd name="T37" fmla="*/ 310 h 310"/>
                  <a:gd name="T38" fmla="*/ 160 w 320"/>
                  <a:gd name="T39" fmla="*/ 310 h 310"/>
                  <a:gd name="T40" fmla="*/ 163 w 320"/>
                  <a:gd name="T41" fmla="*/ 309 h 310"/>
                  <a:gd name="T42" fmla="*/ 164 w 320"/>
                  <a:gd name="T43" fmla="*/ 309 h 310"/>
                  <a:gd name="T44" fmla="*/ 313 w 320"/>
                  <a:gd name="T45" fmla="*/ 245 h 310"/>
                  <a:gd name="T46" fmla="*/ 320 w 320"/>
                  <a:gd name="T47" fmla="*/ 235 h 310"/>
                  <a:gd name="T48" fmla="*/ 320 w 320"/>
                  <a:gd name="T49" fmla="*/ 75 h 310"/>
                  <a:gd name="T50" fmla="*/ 319 w 320"/>
                  <a:gd name="T51" fmla="*/ 71 h 310"/>
                  <a:gd name="T52" fmla="*/ 160 w 320"/>
                  <a:gd name="T53" fmla="*/ 23 h 310"/>
                  <a:gd name="T54" fmla="*/ 282 w 320"/>
                  <a:gd name="T55" fmla="*/ 75 h 310"/>
                  <a:gd name="T56" fmla="*/ 160 w 320"/>
                  <a:gd name="T57" fmla="*/ 127 h 310"/>
                  <a:gd name="T58" fmla="*/ 37 w 320"/>
                  <a:gd name="T59" fmla="*/ 75 h 310"/>
                  <a:gd name="T60" fmla="*/ 160 w 320"/>
                  <a:gd name="T61" fmla="*/ 23 h 310"/>
                  <a:gd name="T62" fmla="*/ 21 w 320"/>
                  <a:gd name="T63" fmla="*/ 91 h 310"/>
                  <a:gd name="T64" fmla="*/ 149 w 320"/>
                  <a:gd name="T65" fmla="*/ 146 h 310"/>
                  <a:gd name="T66" fmla="*/ 149 w 320"/>
                  <a:gd name="T67" fmla="*/ 282 h 310"/>
                  <a:gd name="T68" fmla="*/ 21 w 320"/>
                  <a:gd name="T69" fmla="*/ 218 h 310"/>
                  <a:gd name="T70" fmla="*/ 21 w 320"/>
                  <a:gd name="T71" fmla="*/ 91 h 310"/>
                  <a:gd name="T72" fmla="*/ 170 w 320"/>
                  <a:gd name="T73" fmla="*/ 283 h 310"/>
                  <a:gd name="T74" fmla="*/ 170 w 320"/>
                  <a:gd name="T75" fmla="*/ 146 h 310"/>
                  <a:gd name="T76" fmla="*/ 298 w 320"/>
                  <a:gd name="T77" fmla="*/ 91 h 310"/>
                  <a:gd name="T78" fmla="*/ 298 w 320"/>
                  <a:gd name="T79" fmla="*/ 228 h 310"/>
                  <a:gd name="T80" fmla="*/ 170 w 320"/>
                  <a:gd name="T81" fmla="*/ 283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20" h="310">
                    <a:moveTo>
                      <a:pt x="319" y="71"/>
                    </a:moveTo>
                    <a:cubicBezTo>
                      <a:pt x="319" y="71"/>
                      <a:pt x="319" y="71"/>
                      <a:pt x="318" y="70"/>
                    </a:cubicBezTo>
                    <a:cubicBezTo>
                      <a:pt x="318" y="69"/>
                      <a:pt x="318" y="69"/>
                      <a:pt x="317" y="68"/>
                    </a:cubicBezTo>
                    <a:cubicBezTo>
                      <a:pt x="317" y="68"/>
                      <a:pt x="316" y="67"/>
                      <a:pt x="316" y="67"/>
                    </a:cubicBezTo>
                    <a:cubicBezTo>
                      <a:pt x="315" y="66"/>
                      <a:pt x="314" y="66"/>
                      <a:pt x="313" y="65"/>
                    </a:cubicBezTo>
                    <a:cubicBezTo>
                      <a:pt x="313" y="65"/>
                      <a:pt x="313" y="65"/>
                      <a:pt x="313" y="65"/>
                    </a:cubicBezTo>
                    <a:cubicBezTo>
                      <a:pt x="313" y="65"/>
                      <a:pt x="313" y="65"/>
                      <a:pt x="313" y="65"/>
                    </a:cubicBezTo>
                    <a:cubicBezTo>
                      <a:pt x="164" y="1"/>
                      <a:pt x="164" y="1"/>
                      <a:pt x="164" y="1"/>
                    </a:cubicBezTo>
                    <a:cubicBezTo>
                      <a:pt x="161" y="0"/>
                      <a:pt x="158" y="0"/>
                      <a:pt x="155" y="1"/>
                    </a:cubicBezTo>
                    <a:cubicBezTo>
                      <a:pt x="6" y="65"/>
                      <a:pt x="6" y="65"/>
                      <a:pt x="6" y="65"/>
                    </a:cubicBezTo>
                    <a:cubicBezTo>
                      <a:pt x="2" y="67"/>
                      <a:pt x="0" y="71"/>
                      <a:pt x="0" y="75"/>
                    </a:cubicBezTo>
                    <a:cubicBezTo>
                      <a:pt x="0" y="224"/>
                      <a:pt x="0" y="224"/>
                      <a:pt x="0" y="224"/>
                    </a:cubicBezTo>
                    <a:cubicBezTo>
                      <a:pt x="0" y="228"/>
                      <a:pt x="2" y="232"/>
                      <a:pt x="6" y="234"/>
                    </a:cubicBezTo>
                    <a:cubicBezTo>
                      <a:pt x="155" y="309"/>
                      <a:pt x="155" y="309"/>
                      <a:pt x="155" y="309"/>
                    </a:cubicBezTo>
                    <a:cubicBezTo>
                      <a:pt x="155" y="309"/>
                      <a:pt x="155" y="309"/>
                      <a:pt x="155" y="309"/>
                    </a:cubicBezTo>
                    <a:cubicBezTo>
                      <a:pt x="157" y="309"/>
                      <a:pt x="158" y="310"/>
                      <a:pt x="160" y="310"/>
                    </a:cubicBezTo>
                    <a:cubicBezTo>
                      <a:pt x="160" y="310"/>
                      <a:pt x="160" y="310"/>
                      <a:pt x="160" y="310"/>
                    </a:cubicBezTo>
                    <a:cubicBezTo>
                      <a:pt x="160" y="310"/>
                      <a:pt x="160" y="310"/>
                      <a:pt x="160" y="310"/>
                    </a:cubicBezTo>
                    <a:cubicBezTo>
                      <a:pt x="160" y="310"/>
                      <a:pt x="160" y="310"/>
                      <a:pt x="160" y="310"/>
                    </a:cubicBezTo>
                    <a:cubicBezTo>
                      <a:pt x="160" y="310"/>
                      <a:pt x="160" y="310"/>
                      <a:pt x="160" y="310"/>
                    </a:cubicBezTo>
                    <a:cubicBezTo>
                      <a:pt x="161" y="310"/>
                      <a:pt x="162" y="309"/>
                      <a:pt x="163" y="309"/>
                    </a:cubicBezTo>
                    <a:cubicBezTo>
                      <a:pt x="164" y="309"/>
                      <a:pt x="164" y="309"/>
                      <a:pt x="164" y="309"/>
                    </a:cubicBezTo>
                    <a:cubicBezTo>
                      <a:pt x="313" y="245"/>
                      <a:pt x="313" y="245"/>
                      <a:pt x="313" y="245"/>
                    </a:cubicBezTo>
                    <a:cubicBezTo>
                      <a:pt x="317" y="243"/>
                      <a:pt x="320" y="239"/>
                      <a:pt x="320" y="235"/>
                    </a:cubicBezTo>
                    <a:cubicBezTo>
                      <a:pt x="320" y="75"/>
                      <a:pt x="320" y="75"/>
                      <a:pt x="320" y="75"/>
                    </a:cubicBezTo>
                    <a:cubicBezTo>
                      <a:pt x="320" y="74"/>
                      <a:pt x="319" y="72"/>
                      <a:pt x="319" y="71"/>
                    </a:cubicBezTo>
                    <a:close/>
                    <a:moveTo>
                      <a:pt x="160" y="23"/>
                    </a:moveTo>
                    <a:cubicBezTo>
                      <a:pt x="282" y="75"/>
                      <a:pt x="282" y="75"/>
                      <a:pt x="282" y="75"/>
                    </a:cubicBezTo>
                    <a:cubicBezTo>
                      <a:pt x="160" y="127"/>
                      <a:pt x="160" y="127"/>
                      <a:pt x="160" y="127"/>
                    </a:cubicBezTo>
                    <a:cubicBezTo>
                      <a:pt x="37" y="75"/>
                      <a:pt x="37" y="75"/>
                      <a:pt x="37" y="75"/>
                    </a:cubicBezTo>
                    <a:lnTo>
                      <a:pt x="160" y="23"/>
                    </a:lnTo>
                    <a:close/>
                    <a:moveTo>
                      <a:pt x="21" y="91"/>
                    </a:moveTo>
                    <a:cubicBezTo>
                      <a:pt x="149" y="146"/>
                      <a:pt x="149" y="146"/>
                      <a:pt x="149" y="146"/>
                    </a:cubicBezTo>
                    <a:cubicBezTo>
                      <a:pt x="149" y="282"/>
                      <a:pt x="149" y="282"/>
                      <a:pt x="149" y="282"/>
                    </a:cubicBezTo>
                    <a:cubicBezTo>
                      <a:pt x="21" y="218"/>
                      <a:pt x="21" y="218"/>
                      <a:pt x="21" y="218"/>
                    </a:cubicBezTo>
                    <a:lnTo>
                      <a:pt x="21" y="91"/>
                    </a:lnTo>
                    <a:close/>
                    <a:moveTo>
                      <a:pt x="170" y="283"/>
                    </a:moveTo>
                    <a:cubicBezTo>
                      <a:pt x="170" y="146"/>
                      <a:pt x="170" y="146"/>
                      <a:pt x="170" y="146"/>
                    </a:cubicBezTo>
                    <a:cubicBezTo>
                      <a:pt x="298" y="91"/>
                      <a:pt x="298" y="91"/>
                      <a:pt x="298" y="91"/>
                    </a:cubicBezTo>
                    <a:cubicBezTo>
                      <a:pt x="298" y="228"/>
                      <a:pt x="298" y="228"/>
                      <a:pt x="298" y="228"/>
                    </a:cubicBezTo>
                    <a:lnTo>
                      <a:pt x="170" y="28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Open Sans"/>
                  <a:ea typeface="+mn-ea"/>
                  <a:cs typeface="+mn-cs"/>
                </a:endParaRPr>
              </a:p>
            </p:txBody>
          </p:sp>
          <p:sp>
            <p:nvSpPr>
              <p:cNvPr id="565" name="Freeform 29"/>
              <p:cNvSpPr>
                <a:spLocks noEditPoints="1"/>
              </p:cNvSpPr>
              <p:nvPr/>
            </p:nvSpPr>
            <p:spPr bwMode="auto">
              <a:xfrm>
                <a:off x="6268711" y="3077043"/>
                <a:ext cx="177809" cy="172252"/>
              </a:xfrm>
              <a:custGeom>
                <a:avLst/>
                <a:gdLst>
                  <a:gd name="T0" fmla="*/ 319 w 320"/>
                  <a:gd name="T1" fmla="*/ 71 h 310"/>
                  <a:gd name="T2" fmla="*/ 318 w 320"/>
                  <a:gd name="T3" fmla="*/ 70 h 310"/>
                  <a:gd name="T4" fmla="*/ 317 w 320"/>
                  <a:gd name="T5" fmla="*/ 68 h 310"/>
                  <a:gd name="T6" fmla="*/ 316 w 320"/>
                  <a:gd name="T7" fmla="*/ 67 h 310"/>
                  <a:gd name="T8" fmla="*/ 313 w 320"/>
                  <a:gd name="T9" fmla="*/ 65 h 310"/>
                  <a:gd name="T10" fmla="*/ 313 w 320"/>
                  <a:gd name="T11" fmla="*/ 65 h 310"/>
                  <a:gd name="T12" fmla="*/ 313 w 320"/>
                  <a:gd name="T13" fmla="*/ 65 h 310"/>
                  <a:gd name="T14" fmla="*/ 164 w 320"/>
                  <a:gd name="T15" fmla="*/ 1 h 310"/>
                  <a:gd name="T16" fmla="*/ 155 w 320"/>
                  <a:gd name="T17" fmla="*/ 1 h 310"/>
                  <a:gd name="T18" fmla="*/ 6 w 320"/>
                  <a:gd name="T19" fmla="*/ 65 h 310"/>
                  <a:gd name="T20" fmla="*/ 0 w 320"/>
                  <a:gd name="T21" fmla="*/ 75 h 310"/>
                  <a:gd name="T22" fmla="*/ 0 w 320"/>
                  <a:gd name="T23" fmla="*/ 224 h 310"/>
                  <a:gd name="T24" fmla="*/ 6 w 320"/>
                  <a:gd name="T25" fmla="*/ 234 h 310"/>
                  <a:gd name="T26" fmla="*/ 155 w 320"/>
                  <a:gd name="T27" fmla="*/ 309 h 310"/>
                  <a:gd name="T28" fmla="*/ 155 w 320"/>
                  <a:gd name="T29" fmla="*/ 309 h 310"/>
                  <a:gd name="T30" fmla="*/ 160 w 320"/>
                  <a:gd name="T31" fmla="*/ 310 h 310"/>
                  <a:gd name="T32" fmla="*/ 160 w 320"/>
                  <a:gd name="T33" fmla="*/ 310 h 310"/>
                  <a:gd name="T34" fmla="*/ 160 w 320"/>
                  <a:gd name="T35" fmla="*/ 310 h 310"/>
                  <a:gd name="T36" fmla="*/ 160 w 320"/>
                  <a:gd name="T37" fmla="*/ 310 h 310"/>
                  <a:gd name="T38" fmla="*/ 160 w 320"/>
                  <a:gd name="T39" fmla="*/ 310 h 310"/>
                  <a:gd name="T40" fmla="*/ 163 w 320"/>
                  <a:gd name="T41" fmla="*/ 309 h 310"/>
                  <a:gd name="T42" fmla="*/ 164 w 320"/>
                  <a:gd name="T43" fmla="*/ 309 h 310"/>
                  <a:gd name="T44" fmla="*/ 313 w 320"/>
                  <a:gd name="T45" fmla="*/ 245 h 310"/>
                  <a:gd name="T46" fmla="*/ 320 w 320"/>
                  <a:gd name="T47" fmla="*/ 235 h 310"/>
                  <a:gd name="T48" fmla="*/ 320 w 320"/>
                  <a:gd name="T49" fmla="*/ 75 h 310"/>
                  <a:gd name="T50" fmla="*/ 319 w 320"/>
                  <a:gd name="T51" fmla="*/ 71 h 310"/>
                  <a:gd name="T52" fmla="*/ 160 w 320"/>
                  <a:gd name="T53" fmla="*/ 23 h 310"/>
                  <a:gd name="T54" fmla="*/ 282 w 320"/>
                  <a:gd name="T55" fmla="*/ 75 h 310"/>
                  <a:gd name="T56" fmla="*/ 160 w 320"/>
                  <a:gd name="T57" fmla="*/ 127 h 310"/>
                  <a:gd name="T58" fmla="*/ 37 w 320"/>
                  <a:gd name="T59" fmla="*/ 75 h 310"/>
                  <a:gd name="T60" fmla="*/ 160 w 320"/>
                  <a:gd name="T61" fmla="*/ 23 h 310"/>
                  <a:gd name="T62" fmla="*/ 21 w 320"/>
                  <a:gd name="T63" fmla="*/ 91 h 310"/>
                  <a:gd name="T64" fmla="*/ 149 w 320"/>
                  <a:gd name="T65" fmla="*/ 146 h 310"/>
                  <a:gd name="T66" fmla="*/ 149 w 320"/>
                  <a:gd name="T67" fmla="*/ 282 h 310"/>
                  <a:gd name="T68" fmla="*/ 21 w 320"/>
                  <a:gd name="T69" fmla="*/ 218 h 310"/>
                  <a:gd name="T70" fmla="*/ 21 w 320"/>
                  <a:gd name="T71" fmla="*/ 91 h 310"/>
                  <a:gd name="T72" fmla="*/ 170 w 320"/>
                  <a:gd name="T73" fmla="*/ 283 h 310"/>
                  <a:gd name="T74" fmla="*/ 170 w 320"/>
                  <a:gd name="T75" fmla="*/ 146 h 310"/>
                  <a:gd name="T76" fmla="*/ 298 w 320"/>
                  <a:gd name="T77" fmla="*/ 91 h 310"/>
                  <a:gd name="T78" fmla="*/ 298 w 320"/>
                  <a:gd name="T79" fmla="*/ 228 h 310"/>
                  <a:gd name="T80" fmla="*/ 170 w 320"/>
                  <a:gd name="T81" fmla="*/ 283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20" h="310">
                    <a:moveTo>
                      <a:pt x="319" y="71"/>
                    </a:moveTo>
                    <a:cubicBezTo>
                      <a:pt x="319" y="71"/>
                      <a:pt x="319" y="71"/>
                      <a:pt x="318" y="70"/>
                    </a:cubicBezTo>
                    <a:cubicBezTo>
                      <a:pt x="318" y="69"/>
                      <a:pt x="318" y="69"/>
                      <a:pt x="317" y="68"/>
                    </a:cubicBezTo>
                    <a:cubicBezTo>
                      <a:pt x="317" y="68"/>
                      <a:pt x="316" y="67"/>
                      <a:pt x="316" y="67"/>
                    </a:cubicBezTo>
                    <a:cubicBezTo>
                      <a:pt x="315" y="66"/>
                      <a:pt x="314" y="66"/>
                      <a:pt x="313" y="65"/>
                    </a:cubicBezTo>
                    <a:cubicBezTo>
                      <a:pt x="313" y="65"/>
                      <a:pt x="313" y="65"/>
                      <a:pt x="313" y="65"/>
                    </a:cubicBezTo>
                    <a:cubicBezTo>
                      <a:pt x="313" y="65"/>
                      <a:pt x="313" y="65"/>
                      <a:pt x="313" y="65"/>
                    </a:cubicBezTo>
                    <a:cubicBezTo>
                      <a:pt x="164" y="1"/>
                      <a:pt x="164" y="1"/>
                      <a:pt x="164" y="1"/>
                    </a:cubicBezTo>
                    <a:cubicBezTo>
                      <a:pt x="161" y="0"/>
                      <a:pt x="158" y="0"/>
                      <a:pt x="155" y="1"/>
                    </a:cubicBezTo>
                    <a:cubicBezTo>
                      <a:pt x="6" y="65"/>
                      <a:pt x="6" y="65"/>
                      <a:pt x="6" y="65"/>
                    </a:cubicBezTo>
                    <a:cubicBezTo>
                      <a:pt x="2" y="67"/>
                      <a:pt x="0" y="71"/>
                      <a:pt x="0" y="75"/>
                    </a:cubicBezTo>
                    <a:cubicBezTo>
                      <a:pt x="0" y="224"/>
                      <a:pt x="0" y="224"/>
                      <a:pt x="0" y="224"/>
                    </a:cubicBezTo>
                    <a:cubicBezTo>
                      <a:pt x="0" y="228"/>
                      <a:pt x="2" y="232"/>
                      <a:pt x="6" y="234"/>
                    </a:cubicBezTo>
                    <a:cubicBezTo>
                      <a:pt x="155" y="309"/>
                      <a:pt x="155" y="309"/>
                      <a:pt x="155" y="309"/>
                    </a:cubicBezTo>
                    <a:cubicBezTo>
                      <a:pt x="155" y="309"/>
                      <a:pt x="155" y="309"/>
                      <a:pt x="155" y="309"/>
                    </a:cubicBezTo>
                    <a:cubicBezTo>
                      <a:pt x="157" y="309"/>
                      <a:pt x="158" y="310"/>
                      <a:pt x="160" y="310"/>
                    </a:cubicBezTo>
                    <a:cubicBezTo>
                      <a:pt x="160" y="310"/>
                      <a:pt x="160" y="310"/>
                      <a:pt x="160" y="310"/>
                    </a:cubicBezTo>
                    <a:cubicBezTo>
                      <a:pt x="160" y="310"/>
                      <a:pt x="160" y="310"/>
                      <a:pt x="160" y="310"/>
                    </a:cubicBezTo>
                    <a:cubicBezTo>
                      <a:pt x="160" y="310"/>
                      <a:pt x="160" y="310"/>
                      <a:pt x="160" y="310"/>
                    </a:cubicBezTo>
                    <a:cubicBezTo>
                      <a:pt x="160" y="310"/>
                      <a:pt x="160" y="310"/>
                      <a:pt x="160" y="310"/>
                    </a:cubicBezTo>
                    <a:cubicBezTo>
                      <a:pt x="161" y="310"/>
                      <a:pt x="162" y="309"/>
                      <a:pt x="163" y="309"/>
                    </a:cubicBezTo>
                    <a:cubicBezTo>
                      <a:pt x="164" y="309"/>
                      <a:pt x="164" y="309"/>
                      <a:pt x="164" y="309"/>
                    </a:cubicBezTo>
                    <a:cubicBezTo>
                      <a:pt x="313" y="245"/>
                      <a:pt x="313" y="245"/>
                      <a:pt x="313" y="245"/>
                    </a:cubicBezTo>
                    <a:cubicBezTo>
                      <a:pt x="317" y="243"/>
                      <a:pt x="320" y="239"/>
                      <a:pt x="320" y="235"/>
                    </a:cubicBezTo>
                    <a:cubicBezTo>
                      <a:pt x="320" y="75"/>
                      <a:pt x="320" y="75"/>
                      <a:pt x="320" y="75"/>
                    </a:cubicBezTo>
                    <a:cubicBezTo>
                      <a:pt x="320" y="74"/>
                      <a:pt x="319" y="72"/>
                      <a:pt x="319" y="71"/>
                    </a:cubicBezTo>
                    <a:close/>
                    <a:moveTo>
                      <a:pt x="160" y="23"/>
                    </a:moveTo>
                    <a:cubicBezTo>
                      <a:pt x="282" y="75"/>
                      <a:pt x="282" y="75"/>
                      <a:pt x="282" y="75"/>
                    </a:cubicBezTo>
                    <a:cubicBezTo>
                      <a:pt x="160" y="127"/>
                      <a:pt x="160" y="127"/>
                      <a:pt x="160" y="127"/>
                    </a:cubicBezTo>
                    <a:cubicBezTo>
                      <a:pt x="37" y="75"/>
                      <a:pt x="37" y="75"/>
                      <a:pt x="37" y="75"/>
                    </a:cubicBezTo>
                    <a:lnTo>
                      <a:pt x="160" y="23"/>
                    </a:lnTo>
                    <a:close/>
                    <a:moveTo>
                      <a:pt x="21" y="91"/>
                    </a:moveTo>
                    <a:cubicBezTo>
                      <a:pt x="149" y="146"/>
                      <a:pt x="149" y="146"/>
                      <a:pt x="149" y="146"/>
                    </a:cubicBezTo>
                    <a:cubicBezTo>
                      <a:pt x="149" y="282"/>
                      <a:pt x="149" y="282"/>
                      <a:pt x="149" y="282"/>
                    </a:cubicBezTo>
                    <a:cubicBezTo>
                      <a:pt x="21" y="218"/>
                      <a:pt x="21" y="218"/>
                      <a:pt x="21" y="218"/>
                    </a:cubicBezTo>
                    <a:lnTo>
                      <a:pt x="21" y="91"/>
                    </a:lnTo>
                    <a:close/>
                    <a:moveTo>
                      <a:pt x="170" y="283"/>
                    </a:moveTo>
                    <a:cubicBezTo>
                      <a:pt x="170" y="146"/>
                      <a:pt x="170" y="146"/>
                      <a:pt x="170" y="146"/>
                    </a:cubicBezTo>
                    <a:cubicBezTo>
                      <a:pt x="298" y="91"/>
                      <a:pt x="298" y="91"/>
                      <a:pt x="298" y="91"/>
                    </a:cubicBezTo>
                    <a:cubicBezTo>
                      <a:pt x="298" y="228"/>
                      <a:pt x="298" y="228"/>
                      <a:pt x="298" y="228"/>
                    </a:cubicBezTo>
                    <a:lnTo>
                      <a:pt x="170" y="28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Open Sans"/>
                  <a:ea typeface="+mn-ea"/>
                  <a:cs typeface="+mn-cs"/>
                </a:endParaRPr>
              </a:p>
            </p:txBody>
          </p:sp>
          <p:sp>
            <p:nvSpPr>
              <p:cNvPr id="566" name="Freeform 29"/>
              <p:cNvSpPr>
                <a:spLocks noEditPoints="1"/>
              </p:cNvSpPr>
              <p:nvPr/>
            </p:nvSpPr>
            <p:spPr bwMode="auto">
              <a:xfrm>
                <a:off x="6268711" y="3276136"/>
                <a:ext cx="177809" cy="172252"/>
              </a:xfrm>
              <a:custGeom>
                <a:avLst/>
                <a:gdLst>
                  <a:gd name="T0" fmla="*/ 319 w 320"/>
                  <a:gd name="T1" fmla="*/ 71 h 310"/>
                  <a:gd name="T2" fmla="*/ 318 w 320"/>
                  <a:gd name="T3" fmla="*/ 70 h 310"/>
                  <a:gd name="T4" fmla="*/ 317 w 320"/>
                  <a:gd name="T5" fmla="*/ 68 h 310"/>
                  <a:gd name="T6" fmla="*/ 316 w 320"/>
                  <a:gd name="T7" fmla="*/ 67 h 310"/>
                  <a:gd name="T8" fmla="*/ 313 w 320"/>
                  <a:gd name="T9" fmla="*/ 65 h 310"/>
                  <a:gd name="T10" fmla="*/ 313 w 320"/>
                  <a:gd name="T11" fmla="*/ 65 h 310"/>
                  <a:gd name="T12" fmla="*/ 313 w 320"/>
                  <a:gd name="T13" fmla="*/ 65 h 310"/>
                  <a:gd name="T14" fmla="*/ 164 w 320"/>
                  <a:gd name="T15" fmla="*/ 1 h 310"/>
                  <a:gd name="T16" fmla="*/ 155 w 320"/>
                  <a:gd name="T17" fmla="*/ 1 h 310"/>
                  <a:gd name="T18" fmla="*/ 6 w 320"/>
                  <a:gd name="T19" fmla="*/ 65 h 310"/>
                  <a:gd name="T20" fmla="*/ 0 w 320"/>
                  <a:gd name="T21" fmla="*/ 75 h 310"/>
                  <a:gd name="T22" fmla="*/ 0 w 320"/>
                  <a:gd name="T23" fmla="*/ 224 h 310"/>
                  <a:gd name="T24" fmla="*/ 6 w 320"/>
                  <a:gd name="T25" fmla="*/ 234 h 310"/>
                  <a:gd name="T26" fmla="*/ 155 w 320"/>
                  <a:gd name="T27" fmla="*/ 309 h 310"/>
                  <a:gd name="T28" fmla="*/ 155 w 320"/>
                  <a:gd name="T29" fmla="*/ 309 h 310"/>
                  <a:gd name="T30" fmla="*/ 160 w 320"/>
                  <a:gd name="T31" fmla="*/ 310 h 310"/>
                  <a:gd name="T32" fmla="*/ 160 w 320"/>
                  <a:gd name="T33" fmla="*/ 310 h 310"/>
                  <a:gd name="T34" fmla="*/ 160 w 320"/>
                  <a:gd name="T35" fmla="*/ 310 h 310"/>
                  <a:gd name="T36" fmla="*/ 160 w 320"/>
                  <a:gd name="T37" fmla="*/ 310 h 310"/>
                  <a:gd name="T38" fmla="*/ 160 w 320"/>
                  <a:gd name="T39" fmla="*/ 310 h 310"/>
                  <a:gd name="T40" fmla="*/ 163 w 320"/>
                  <a:gd name="T41" fmla="*/ 309 h 310"/>
                  <a:gd name="T42" fmla="*/ 164 w 320"/>
                  <a:gd name="T43" fmla="*/ 309 h 310"/>
                  <a:gd name="T44" fmla="*/ 313 w 320"/>
                  <a:gd name="T45" fmla="*/ 245 h 310"/>
                  <a:gd name="T46" fmla="*/ 320 w 320"/>
                  <a:gd name="T47" fmla="*/ 235 h 310"/>
                  <a:gd name="T48" fmla="*/ 320 w 320"/>
                  <a:gd name="T49" fmla="*/ 75 h 310"/>
                  <a:gd name="T50" fmla="*/ 319 w 320"/>
                  <a:gd name="T51" fmla="*/ 71 h 310"/>
                  <a:gd name="T52" fmla="*/ 160 w 320"/>
                  <a:gd name="T53" fmla="*/ 23 h 310"/>
                  <a:gd name="T54" fmla="*/ 282 w 320"/>
                  <a:gd name="T55" fmla="*/ 75 h 310"/>
                  <a:gd name="T56" fmla="*/ 160 w 320"/>
                  <a:gd name="T57" fmla="*/ 127 h 310"/>
                  <a:gd name="T58" fmla="*/ 37 w 320"/>
                  <a:gd name="T59" fmla="*/ 75 h 310"/>
                  <a:gd name="T60" fmla="*/ 160 w 320"/>
                  <a:gd name="T61" fmla="*/ 23 h 310"/>
                  <a:gd name="T62" fmla="*/ 21 w 320"/>
                  <a:gd name="T63" fmla="*/ 91 h 310"/>
                  <a:gd name="T64" fmla="*/ 149 w 320"/>
                  <a:gd name="T65" fmla="*/ 146 h 310"/>
                  <a:gd name="T66" fmla="*/ 149 w 320"/>
                  <a:gd name="T67" fmla="*/ 282 h 310"/>
                  <a:gd name="T68" fmla="*/ 21 w 320"/>
                  <a:gd name="T69" fmla="*/ 218 h 310"/>
                  <a:gd name="T70" fmla="*/ 21 w 320"/>
                  <a:gd name="T71" fmla="*/ 91 h 310"/>
                  <a:gd name="T72" fmla="*/ 170 w 320"/>
                  <a:gd name="T73" fmla="*/ 283 h 310"/>
                  <a:gd name="T74" fmla="*/ 170 w 320"/>
                  <a:gd name="T75" fmla="*/ 146 h 310"/>
                  <a:gd name="T76" fmla="*/ 298 w 320"/>
                  <a:gd name="T77" fmla="*/ 91 h 310"/>
                  <a:gd name="T78" fmla="*/ 298 w 320"/>
                  <a:gd name="T79" fmla="*/ 228 h 310"/>
                  <a:gd name="T80" fmla="*/ 170 w 320"/>
                  <a:gd name="T81" fmla="*/ 283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20" h="310">
                    <a:moveTo>
                      <a:pt x="319" y="71"/>
                    </a:moveTo>
                    <a:cubicBezTo>
                      <a:pt x="319" y="71"/>
                      <a:pt x="319" y="71"/>
                      <a:pt x="318" y="70"/>
                    </a:cubicBezTo>
                    <a:cubicBezTo>
                      <a:pt x="318" y="69"/>
                      <a:pt x="318" y="69"/>
                      <a:pt x="317" y="68"/>
                    </a:cubicBezTo>
                    <a:cubicBezTo>
                      <a:pt x="317" y="68"/>
                      <a:pt x="316" y="67"/>
                      <a:pt x="316" y="67"/>
                    </a:cubicBezTo>
                    <a:cubicBezTo>
                      <a:pt x="315" y="66"/>
                      <a:pt x="314" y="66"/>
                      <a:pt x="313" y="65"/>
                    </a:cubicBezTo>
                    <a:cubicBezTo>
                      <a:pt x="313" y="65"/>
                      <a:pt x="313" y="65"/>
                      <a:pt x="313" y="65"/>
                    </a:cubicBezTo>
                    <a:cubicBezTo>
                      <a:pt x="313" y="65"/>
                      <a:pt x="313" y="65"/>
                      <a:pt x="313" y="65"/>
                    </a:cubicBezTo>
                    <a:cubicBezTo>
                      <a:pt x="164" y="1"/>
                      <a:pt x="164" y="1"/>
                      <a:pt x="164" y="1"/>
                    </a:cubicBezTo>
                    <a:cubicBezTo>
                      <a:pt x="161" y="0"/>
                      <a:pt x="158" y="0"/>
                      <a:pt x="155" y="1"/>
                    </a:cubicBezTo>
                    <a:cubicBezTo>
                      <a:pt x="6" y="65"/>
                      <a:pt x="6" y="65"/>
                      <a:pt x="6" y="65"/>
                    </a:cubicBezTo>
                    <a:cubicBezTo>
                      <a:pt x="2" y="67"/>
                      <a:pt x="0" y="71"/>
                      <a:pt x="0" y="75"/>
                    </a:cubicBezTo>
                    <a:cubicBezTo>
                      <a:pt x="0" y="224"/>
                      <a:pt x="0" y="224"/>
                      <a:pt x="0" y="224"/>
                    </a:cubicBezTo>
                    <a:cubicBezTo>
                      <a:pt x="0" y="228"/>
                      <a:pt x="2" y="232"/>
                      <a:pt x="6" y="234"/>
                    </a:cubicBezTo>
                    <a:cubicBezTo>
                      <a:pt x="155" y="309"/>
                      <a:pt x="155" y="309"/>
                      <a:pt x="155" y="309"/>
                    </a:cubicBezTo>
                    <a:cubicBezTo>
                      <a:pt x="155" y="309"/>
                      <a:pt x="155" y="309"/>
                      <a:pt x="155" y="309"/>
                    </a:cubicBezTo>
                    <a:cubicBezTo>
                      <a:pt x="157" y="309"/>
                      <a:pt x="158" y="310"/>
                      <a:pt x="160" y="310"/>
                    </a:cubicBezTo>
                    <a:cubicBezTo>
                      <a:pt x="160" y="310"/>
                      <a:pt x="160" y="310"/>
                      <a:pt x="160" y="310"/>
                    </a:cubicBezTo>
                    <a:cubicBezTo>
                      <a:pt x="160" y="310"/>
                      <a:pt x="160" y="310"/>
                      <a:pt x="160" y="310"/>
                    </a:cubicBezTo>
                    <a:cubicBezTo>
                      <a:pt x="160" y="310"/>
                      <a:pt x="160" y="310"/>
                      <a:pt x="160" y="310"/>
                    </a:cubicBezTo>
                    <a:cubicBezTo>
                      <a:pt x="160" y="310"/>
                      <a:pt x="160" y="310"/>
                      <a:pt x="160" y="310"/>
                    </a:cubicBezTo>
                    <a:cubicBezTo>
                      <a:pt x="161" y="310"/>
                      <a:pt x="162" y="309"/>
                      <a:pt x="163" y="309"/>
                    </a:cubicBezTo>
                    <a:cubicBezTo>
                      <a:pt x="164" y="309"/>
                      <a:pt x="164" y="309"/>
                      <a:pt x="164" y="309"/>
                    </a:cubicBezTo>
                    <a:cubicBezTo>
                      <a:pt x="313" y="245"/>
                      <a:pt x="313" y="245"/>
                      <a:pt x="313" y="245"/>
                    </a:cubicBezTo>
                    <a:cubicBezTo>
                      <a:pt x="317" y="243"/>
                      <a:pt x="320" y="239"/>
                      <a:pt x="320" y="235"/>
                    </a:cubicBezTo>
                    <a:cubicBezTo>
                      <a:pt x="320" y="75"/>
                      <a:pt x="320" y="75"/>
                      <a:pt x="320" y="75"/>
                    </a:cubicBezTo>
                    <a:cubicBezTo>
                      <a:pt x="320" y="74"/>
                      <a:pt x="319" y="72"/>
                      <a:pt x="319" y="71"/>
                    </a:cubicBezTo>
                    <a:close/>
                    <a:moveTo>
                      <a:pt x="160" y="23"/>
                    </a:moveTo>
                    <a:cubicBezTo>
                      <a:pt x="282" y="75"/>
                      <a:pt x="282" y="75"/>
                      <a:pt x="282" y="75"/>
                    </a:cubicBezTo>
                    <a:cubicBezTo>
                      <a:pt x="160" y="127"/>
                      <a:pt x="160" y="127"/>
                      <a:pt x="160" y="127"/>
                    </a:cubicBezTo>
                    <a:cubicBezTo>
                      <a:pt x="37" y="75"/>
                      <a:pt x="37" y="75"/>
                      <a:pt x="37" y="75"/>
                    </a:cubicBezTo>
                    <a:lnTo>
                      <a:pt x="160" y="23"/>
                    </a:lnTo>
                    <a:close/>
                    <a:moveTo>
                      <a:pt x="21" y="91"/>
                    </a:moveTo>
                    <a:cubicBezTo>
                      <a:pt x="149" y="146"/>
                      <a:pt x="149" y="146"/>
                      <a:pt x="149" y="146"/>
                    </a:cubicBezTo>
                    <a:cubicBezTo>
                      <a:pt x="149" y="282"/>
                      <a:pt x="149" y="282"/>
                      <a:pt x="149" y="282"/>
                    </a:cubicBezTo>
                    <a:cubicBezTo>
                      <a:pt x="21" y="218"/>
                      <a:pt x="21" y="218"/>
                      <a:pt x="21" y="218"/>
                    </a:cubicBezTo>
                    <a:lnTo>
                      <a:pt x="21" y="91"/>
                    </a:lnTo>
                    <a:close/>
                    <a:moveTo>
                      <a:pt x="170" y="283"/>
                    </a:moveTo>
                    <a:cubicBezTo>
                      <a:pt x="170" y="146"/>
                      <a:pt x="170" y="146"/>
                      <a:pt x="170" y="146"/>
                    </a:cubicBezTo>
                    <a:cubicBezTo>
                      <a:pt x="298" y="91"/>
                      <a:pt x="298" y="91"/>
                      <a:pt x="298" y="91"/>
                    </a:cubicBezTo>
                    <a:cubicBezTo>
                      <a:pt x="298" y="228"/>
                      <a:pt x="298" y="228"/>
                      <a:pt x="298" y="228"/>
                    </a:cubicBezTo>
                    <a:lnTo>
                      <a:pt x="170" y="28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Open Sans"/>
                  <a:ea typeface="+mn-ea"/>
                  <a:cs typeface="+mn-cs"/>
                </a:endParaRPr>
              </a:p>
            </p:txBody>
          </p:sp>
          <p:sp>
            <p:nvSpPr>
              <p:cNvPr id="567" name="Freeform 29"/>
              <p:cNvSpPr>
                <a:spLocks noEditPoints="1"/>
              </p:cNvSpPr>
              <p:nvPr/>
            </p:nvSpPr>
            <p:spPr bwMode="auto">
              <a:xfrm>
                <a:off x="6268711" y="3475229"/>
                <a:ext cx="177809" cy="172252"/>
              </a:xfrm>
              <a:custGeom>
                <a:avLst/>
                <a:gdLst>
                  <a:gd name="T0" fmla="*/ 319 w 320"/>
                  <a:gd name="T1" fmla="*/ 71 h 310"/>
                  <a:gd name="T2" fmla="*/ 318 w 320"/>
                  <a:gd name="T3" fmla="*/ 70 h 310"/>
                  <a:gd name="T4" fmla="*/ 317 w 320"/>
                  <a:gd name="T5" fmla="*/ 68 h 310"/>
                  <a:gd name="T6" fmla="*/ 316 w 320"/>
                  <a:gd name="T7" fmla="*/ 67 h 310"/>
                  <a:gd name="T8" fmla="*/ 313 w 320"/>
                  <a:gd name="T9" fmla="*/ 65 h 310"/>
                  <a:gd name="T10" fmla="*/ 313 w 320"/>
                  <a:gd name="T11" fmla="*/ 65 h 310"/>
                  <a:gd name="T12" fmla="*/ 313 w 320"/>
                  <a:gd name="T13" fmla="*/ 65 h 310"/>
                  <a:gd name="T14" fmla="*/ 164 w 320"/>
                  <a:gd name="T15" fmla="*/ 1 h 310"/>
                  <a:gd name="T16" fmla="*/ 155 w 320"/>
                  <a:gd name="T17" fmla="*/ 1 h 310"/>
                  <a:gd name="T18" fmla="*/ 6 w 320"/>
                  <a:gd name="T19" fmla="*/ 65 h 310"/>
                  <a:gd name="T20" fmla="*/ 0 w 320"/>
                  <a:gd name="T21" fmla="*/ 75 h 310"/>
                  <a:gd name="T22" fmla="*/ 0 w 320"/>
                  <a:gd name="T23" fmla="*/ 224 h 310"/>
                  <a:gd name="T24" fmla="*/ 6 w 320"/>
                  <a:gd name="T25" fmla="*/ 234 h 310"/>
                  <a:gd name="T26" fmla="*/ 155 w 320"/>
                  <a:gd name="T27" fmla="*/ 309 h 310"/>
                  <a:gd name="T28" fmla="*/ 155 w 320"/>
                  <a:gd name="T29" fmla="*/ 309 h 310"/>
                  <a:gd name="T30" fmla="*/ 160 w 320"/>
                  <a:gd name="T31" fmla="*/ 310 h 310"/>
                  <a:gd name="T32" fmla="*/ 160 w 320"/>
                  <a:gd name="T33" fmla="*/ 310 h 310"/>
                  <a:gd name="T34" fmla="*/ 160 w 320"/>
                  <a:gd name="T35" fmla="*/ 310 h 310"/>
                  <a:gd name="T36" fmla="*/ 160 w 320"/>
                  <a:gd name="T37" fmla="*/ 310 h 310"/>
                  <a:gd name="T38" fmla="*/ 160 w 320"/>
                  <a:gd name="T39" fmla="*/ 310 h 310"/>
                  <a:gd name="T40" fmla="*/ 163 w 320"/>
                  <a:gd name="T41" fmla="*/ 309 h 310"/>
                  <a:gd name="T42" fmla="*/ 164 w 320"/>
                  <a:gd name="T43" fmla="*/ 309 h 310"/>
                  <a:gd name="T44" fmla="*/ 313 w 320"/>
                  <a:gd name="T45" fmla="*/ 245 h 310"/>
                  <a:gd name="T46" fmla="*/ 320 w 320"/>
                  <a:gd name="T47" fmla="*/ 235 h 310"/>
                  <a:gd name="T48" fmla="*/ 320 w 320"/>
                  <a:gd name="T49" fmla="*/ 75 h 310"/>
                  <a:gd name="T50" fmla="*/ 319 w 320"/>
                  <a:gd name="T51" fmla="*/ 71 h 310"/>
                  <a:gd name="T52" fmla="*/ 160 w 320"/>
                  <a:gd name="T53" fmla="*/ 23 h 310"/>
                  <a:gd name="T54" fmla="*/ 282 w 320"/>
                  <a:gd name="T55" fmla="*/ 75 h 310"/>
                  <a:gd name="T56" fmla="*/ 160 w 320"/>
                  <a:gd name="T57" fmla="*/ 127 h 310"/>
                  <a:gd name="T58" fmla="*/ 37 w 320"/>
                  <a:gd name="T59" fmla="*/ 75 h 310"/>
                  <a:gd name="T60" fmla="*/ 160 w 320"/>
                  <a:gd name="T61" fmla="*/ 23 h 310"/>
                  <a:gd name="T62" fmla="*/ 21 w 320"/>
                  <a:gd name="T63" fmla="*/ 91 h 310"/>
                  <a:gd name="T64" fmla="*/ 149 w 320"/>
                  <a:gd name="T65" fmla="*/ 146 h 310"/>
                  <a:gd name="T66" fmla="*/ 149 w 320"/>
                  <a:gd name="T67" fmla="*/ 282 h 310"/>
                  <a:gd name="T68" fmla="*/ 21 w 320"/>
                  <a:gd name="T69" fmla="*/ 218 h 310"/>
                  <a:gd name="T70" fmla="*/ 21 w 320"/>
                  <a:gd name="T71" fmla="*/ 91 h 310"/>
                  <a:gd name="T72" fmla="*/ 170 w 320"/>
                  <a:gd name="T73" fmla="*/ 283 h 310"/>
                  <a:gd name="T74" fmla="*/ 170 w 320"/>
                  <a:gd name="T75" fmla="*/ 146 h 310"/>
                  <a:gd name="T76" fmla="*/ 298 w 320"/>
                  <a:gd name="T77" fmla="*/ 91 h 310"/>
                  <a:gd name="T78" fmla="*/ 298 w 320"/>
                  <a:gd name="T79" fmla="*/ 228 h 310"/>
                  <a:gd name="T80" fmla="*/ 170 w 320"/>
                  <a:gd name="T81" fmla="*/ 283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20" h="310">
                    <a:moveTo>
                      <a:pt x="319" y="71"/>
                    </a:moveTo>
                    <a:cubicBezTo>
                      <a:pt x="319" y="71"/>
                      <a:pt x="319" y="71"/>
                      <a:pt x="318" y="70"/>
                    </a:cubicBezTo>
                    <a:cubicBezTo>
                      <a:pt x="318" y="69"/>
                      <a:pt x="318" y="69"/>
                      <a:pt x="317" y="68"/>
                    </a:cubicBezTo>
                    <a:cubicBezTo>
                      <a:pt x="317" y="68"/>
                      <a:pt x="316" y="67"/>
                      <a:pt x="316" y="67"/>
                    </a:cubicBezTo>
                    <a:cubicBezTo>
                      <a:pt x="315" y="66"/>
                      <a:pt x="314" y="66"/>
                      <a:pt x="313" y="65"/>
                    </a:cubicBezTo>
                    <a:cubicBezTo>
                      <a:pt x="313" y="65"/>
                      <a:pt x="313" y="65"/>
                      <a:pt x="313" y="65"/>
                    </a:cubicBezTo>
                    <a:cubicBezTo>
                      <a:pt x="313" y="65"/>
                      <a:pt x="313" y="65"/>
                      <a:pt x="313" y="65"/>
                    </a:cubicBezTo>
                    <a:cubicBezTo>
                      <a:pt x="164" y="1"/>
                      <a:pt x="164" y="1"/>
                      <a:pt x="164" y="1"/>
                    </a:cubicBezTo>
                    <a:cubicBezTo>
                      <a:pt x="161" y="0"/>
                      <a:pt x="158" y="0"/>
                      <a:pt x="155" y="1"/>
                    </a:cubicBezTo>
                    <a:cubicBezTo>
                      <a:pt x="6" y="65"/>
                      <a:pt x="6" y="65"/>
                      <a:pt x="6" y="65"/>
                    </a:cubicBezTo>
                    <a:cubicBezTo>
                      <a:pt x="2" y="67"/>
                      <a:pt x="0" y="71"/>
                      <a:pt x="0" y="75"/>
                    </a:cubicBezTo>
                    <a:cubicBezTo>
                      <a:pt x="0" y="224"/>
                      <a:pt x="0" y="224"/>
                      <a:pt x="0" y="224"/>
                    </a:cubicBezTo>
                    <a:cubicBezTo>
                      <a:pt x="0" y="228"/>
                      <a:pt x="2" y="232"/>
                      <a:pt x="6" y="234"/>
                    </a:cubicBezTo>
                    <a:cubicBezTo>
                      <a:pt x="155" y="309"/>
                      <a:pt x="155" y="309"/>
                      <a:pt x="155" y="309"/>
                    </a:cubicBezTo>
                    <a:cubicBezTo>
                      <a:pt x="155" y="309"/>
                      <a:pt x="155" y="309"/>
                      <a:pt x="155" y="309"/>
                    </a:cubicBezTo>
                    <a:cubicBezTo>
                      <a:pt x="157" y="309"/>
                      <a:pt x="158" y="310"/>
                      <a:pt x="160" y="310"/>
                    </a:cubicBezTo>
                    <a:cubicBezTo>
                      <a:pt x="160" y="310"/>
                      <a:pt x="160" y="310"/>
                      <a:pt x="160" y="310"/>
                    </a:cubicBezTo>
                    <a:cubicBezTo>
                      <a:pt x="160" y="310"/>
                      <a:pt x="160" y="310"/>
                      <a:pt x="160" y="310"/>
                    </a:cubicBezTo>
                    <a:cubicBezTo>
                      <a:pt x="160" y="310"/>
                      <a:pt x="160" y="310"/>
                      <a:pt x="160" y="310"/>
                    </a:cubicBezTo>
                    <a:cubicBezTo>
                      <a:pt x="160" y="310"/>
                      <a:pt x="160" y="310"/>
                      <a:pt x="160" y="310"/>
                    </a:cubicBezTo>
                    <a:cubicBezTo>
                      <a:pt x="161" y="310"/>
                      <a:pt x="162" y="309"/>
                      <a:pt x="163" y="309"/>
                    </a:cubicBezTo>
                    <a:cubicBezTo>
                      <a:pt x="164" y="309"/>
                      <a:pt x="164" y="309"/>
                      <a:pt x="164" y="309"/>
                    </a:cubicBezTo>
                    <a:cubicBezTo>
                      <a:pt x="313" y="245"/>
                      <a:pt x="313" y="245"/>
                      <a:pt x="313" y="245"/>
                    </a:cubicBezTo>
                    <a:cubicBezTo>
                      <a:pt x="317" y="243"/>
                      <a:pt x="320" y="239"/>
                      <a:pt x="320" y="235"/>
                    </a:cubicBezTo>
                    <a:cubicBezTo>
                      <a:pt x="320" y="75"/>
                      <a:pt x="320" y="75"/>
                      <a:pt x="320" y="75"/>
                    </a:cubicBezTo>
                    <a:cubicBezTo>
                      <a:pt x="320" y="74"/>
                      <a:pt x="319" y="72"/>
                      <a:pt x="319" y="71"/>
                    </a:cubicBezTo>
                    <a:close/>
                    <a:moveTo>
                      <a:pt x="160" y="23"/>
                    </a:moveTo>
                    <a:cubicBezTo>
                      <a:pt x="282" y="75"/>
                      <a:pt x="282" y="75"/>
                      <a:pt x="282" y="75"/>
                    </a:cubicBezTo>
                    <a:cubicBezTo>
                      <a:pt x="160" y="127"/>
                      <a:pt x="160" y="127"/>
                      <a:pt x="160" y="127"/>
                    </a:cubicBezTo>
                    <a:cubicBezTo>
                      <a:pt x="37" y="75"/>
                      <a:pt x="37" y="75"/>
                      <a:pt x="37" y="75"/>
                    </a:cubicBezTo>
                    <a:lnTo>
                      <a:pt x="160" y="23"/>
                    </a:lnTo>
                    <a:close/>
                    <a:moveTo>
                      <a:pt x="21" y="91"/>
                    </a:moveTo>
                    <a:cubicBezTo>
                      <a:pt x="149" y="146"/>
                      <a:pt x="149" y="146"/>
                      <a:pt x="149" y="146"/>
                    </a:cubicBezTo>
                    <a:cubicBezTo>
                      <a:pt x="149" y="282"/>
                      <a:pt x="149" y="282"/>
                      <a:pt x="149" y="282"/>
                    </a:cubicBezTo>
                    <a:cubicBezTo>
                      <a:pt x="21" y="218"/>
                      <a:pt x="21" y="218"/>
                      <a:pt x="21" y="218"/>
                    </a:cubicBezTo>
                    <a:lnTo>
                      <a:pt x="21" y="91"/>
                    </a:lnTo>
                    <a:close/>
                    <a:moveTo>
                      <a:pt x="170" y="283"/>
                    </a:moveTo>
                    <a:cubicBezTo>
                      <a:pt x="170" y="146"/>
                      <a:pt x="170" y="146"/>
                      <a:pt x="170" y="146"/>
                    </a:cubicBezTo>
                    <a:cubicBezTo>
                      <a:pt x="298" y="91"/>
                      <a:pt x="298" y="91"/>
                      <a:pt x="298" y="91"/>
                    </a:cubicBezTo>
                    <a:cubicBezTo>
                      <a:pt x="298" y="228"/>
                      <a:pt x="298" y="228"/>
                      <a:pt x="298" y="228"/>
                    </a:cubicBezTo>
                    <a:lnTo>
                      <a:pt x="170" y="28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Open Sans"/>
                  <a:ea typeface="+mn-ea"/>
                  <a:cs typeface="+mn-cs"/>
                </a:endParaRPr>
              </a:p>
            </p:txBody>
          </p:sp>
          <p:sp>
            <p:nvSpPr>
              <p:cNvPr id="568" name="Freeform 29"/>
              <p:cNvSpPr>
                <a:spLocks noEditPoints="1"/>
              </p:cNvSpPr>
              <p:nvPr/>
            </p:nvSpPr>
            <p:spPr bwMode="auto">
              <a:xfrm>
                <a:off x="6268711" y="3674322"/>
                <a:ext cx="177809" cy="172252"/>
              </a:xfrm>
              <a:custGeom>
                <a:avLst/>
                <a:gdLst>
                  <a:gd name="T0" fmla="*/ 319 w 320"/>
                  <a:gd name="T1" fmla="*/ 71 h 310"/>
                  <a:gd name="T2" fmla="*/ 318 w 320"/>
                  <a:gd name="T3" fmla="*/ 70 h 310"/>
                  <a:gd name="T4" fmla="*/ 317 w 320"/>
                  <a:gd name="T5" fmla="*/ 68 h 310"/>
                  <a:gd name="T6" fmla="*/ 316 w 320"/>
                  <a:gd name="T7" fmla="*/ 67 h 310"/>
                  <a:gd name="T8" fmla="*/ 313 w 320"/>
                  <a:gd name="T9" fmla="*/ 65 h 310"/>
                  <a:gd name="T10" fmla="*/ 313 w 320"/>
                  <a:gd name="T11" fmla="*/ 65 h 310"/>
                  <a:gd name="T12" fmla="*/ 313 w 320"/>
                  <a:gd name="T13" fmla="*/ 65 h 310"/>
                  <a:gd name="T14" fmla="*/ 164 w 320"/>
                  <a:gd name="T15" fmla="*/ 1 h 310"/>
                  <a:gd name="T16" fmla="*/ 155 w 320"/>
                  <a:gd name="T17" fmla="*/ 1 h 310"/>
                  <a:gd name="T18" fmla="*/ 6 w 320"/>
                  <a:gd name="T19" fmla="*/ 65 h 310"/>
                  <a:gd name="T20" fmla="*/ 0 w 320"/>
                  <a:gd name="T21" fmla="*/ 75 h 310"/>
                  <a:gd name="T22" fmla="*/ 0 w 320"/>
                  <a:gd name="T23" fmla="*/ 224 h 310"/>
                  <a:gd name="T24" fmla="*/ 6 w 320"/>
                  <a:gd name="T25" fmla="*/ 234 h 310"/>
                  <a:gd name="T26" fmla="*/ 155 w 320"/>
                  <a:gd name="T27" fmla="*/ 309 h 310"/>
                  <a:gd name="T28" fmla="*/ 155 w 320"/>
                  <a:gd name="T29" fmla="*/ 309 h 310"/>
                  <a:gd name="T30" fmla="*/ 160 w 320"/>
                  <a:gd name="T31" fmla="*/ 310 h 310"/>
                  <a:gd name="T32" fmla="*/ 160 w 320"/>
                  <a:gd name="T33" fmla="*/ 310 h 310"/>
                  <a:gd name="T34" fmla="*/ 160 w 320"/>
                  <a:gd name="T35" fmla="*/ 310 h 310"/>
                  <a:gd name="T36" fmla="*/ 160 w 320"/>
                  <a:gd name="T37" fmla="*/ 310 h 310"/>
                  <a:gd name="T38" fmla="*/ 160 w 320"/>
                  <a:gd name="T39" fmla="*/ 310 h 310"/>
                  <a:gd name="T40" fmla="*/ 163 w 320"/>
                  <a:gd name="T41" fmla="*/ 309 h 310"/>
                  <a:gd name="T42" fmla="*/ 164 w 320"/>
                  <a:gd name="T43" fmla="*/ 309 h 310"/>
                  <a:gd name="T44" fmla="*/ 313 w 320"/>
                  <a:gd name="T45" fmla="*/ 245 h 310"/>
                  <a:gd name="T46" fmla="*/ 320 w 320"/>
                  <a:gd name="T47" fmla="*/ 235 h 310"/>
                  <a:gd name="T48" fmla="*/ 320 w 320"/>
                  <a:gd name="T49" fmla="*/ 75 h 310"/>
                  <a:gd name="T50" fmla="*/ 319 w 320"/>
                  <a:gd name="T51" fmla="*/ 71 h 310"/>
                  <a:gd name="T52" fmla="*/ 160 w 320"/>
                  <a:gd name="T53" fmla="*/ 23 h 310"/>
                  <a:gd name="T54" fmla="*/ 282 w 320"/>
                  <a:gd name="T55" fmla="*/ 75 h 310"/>
                  <a:gd name="T56" fmla="*/ 160 w 320"/>
                  <a:gd name="T57" fmla="*/ 127 h 310"/>
                  <a:gd name="T58" fmla="*/ 37 w 320"/>
                  <a:gd name="T59" fmla="*/ 75 h 310"/>
                  <a:gd name="T60" fmla="*/ 160 w 320"/>
                  <a:gd name="T61" fmla="*/ 23 h 310"/>
                  <a:gd name="T62" fmla="*/ 21 w 320"/>
                  <a:gd name="T63" fmla="*/ 91 h 310"/>
                  <a:gd name="T64" fmla="*/ 149 w 320"/>
                  <a:gd name="T65" fmla="*/ 146 h 310"/>
                  <a:gd name="T66" fmla="*/ 149 w 320"/>
                  <a:gd name="T67" fmla="*/ 282 h 310"/>
                  <a:gd name="T68" fmla="*/ 21 w 320"/>
                  <a:gd name="T69" fmla="*/ 218 h 310"/>
                  <a:gd name="T70" fmla="*/ 21 w 320"/>
                  <a:gd name="T71" fmla="*/ 91 h 310"/>
                  <a:gd name="T72" fmla="*/ 170 w 320"/>
                  <a:gd name="T73" fmla="*/ 283 h 310"/>
                  <a:gd name="T74" fmla="*/ 170 w 320"/>
                  <a:gd name="T75" fmla="*/ 146 h 310"/>
                  <a:gd name="T76" fmla="*/ 298 w 320"/>
                  <a:gd name="T77" fmla="*/ 91 h 310"/>
                  <a:gd name="T78" fmla="*/ 298 w 320"/>
                  <a:gd name="T79" fmla="*/ 228 h 310"/>
                  <a:gd name="T80" fmla="*/ 170 w 320"/>
                  <a:gd name="T81" fmla="*/ 283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20" h="310">
                    <a:moveTo>
                      <a:pt x="319" y="71"/>
                    </a:moveTo>
                    <a:cubicBezTo>
                      <a:pt x="319" y="71"/>
                      <a:pt x="319" y="71"/>
                      <a:pt x="318" y="70"/>
                    </a:cubicBezTo>
                    <a:cubicBezTo>
                      <a:pt x="318" y="69"/>
                      <a:pt x="318" y="69"/>
                      <a:pt x="317" y="68"/>
                    </a:cubicBezTo>
                    <a:cubicBezTo>
                      <a:pt x="317" y="68"/>
                      <a:pt x="316" y="67"/>
                      <a:pt x="316" y="67"/>
                    </a:cubicBezTo>
                    <a:cubicBezTo>
                      <a:pt x="315" y="66"/>
                      <a:pt x="314" y="66"/>
                      <a:pt x="313" y="65"/>
                    </a:cubicBezTo>
                    <a:cubicBezTo>
                      <a:pt x="313" y="65"/>
                      <a:pt x="313" y="65"/>
                      <a:pt x="313" y="65"/>
                    </a:cubicBezTo>
                    <a:cubicBezTo>
                      <a:pt x="313" y="65"/>
                      <a:pt x="313" y="65"/>
                      <a:pt x="313" y="65"/>
                    </a:cubicBezTo>
                    <a:cubicBezTo>
                      <a:pt x="164" y="1"/>
                      <a:pt x="164" y="1"/>
                      <a:pt x="164" y="1"/>
                    </a:cubicBezTo>
                    <a:cubicBezTo>
                      <a:pt x="161" y="0"/>
                      <a:pt x="158" y="0"/>
                      <a:pt x="155" y="1"/>
                    </a:cubicBezTo>
                    <a:cubicBezTo>
                      <a:pt x="6" y="65"/>
                      <a:pt x="6" y="65"/>
                      <a:pt x="6" y="65"/>
                    </a:cubicBezTo>
                    <a:cubicBezTo>
                      <a:pt x="2" y="67"/>
                      <a:pt x="0" y="71"/>
                      <a:pt x="0" y="75"/>
                    </a:cubicBezTo>
                    <a:cubicBezTo>
                      <a:pt x="0" y="224"/>
                      <a:pt x="0" y="224"/>
                      <a:pt x="0" y="224"/>
                    </a:cubicBezTo>
                    <a:cubicBezTo>
                      <a:pt x="0" y="228"/>
                      <a:pt x="2" y="232"/>
                      <a:pt x="6" y="234"/>
                    </a:cubicBezTo>
                    <a:cubicBezTo>
                      <a:pt x="155" y="309"/>
                      <a:pt x="155" y="309"/>
                      <a:pt x="155" y="309"/>
                    </a:cubicBezTo>
                    <a:cubicBezTo>
                      <a:pt x="155" y="309"/>
                      <a:pt x="155" y="309"/>
                      <a:pt x="155" y="309"/>
                    </a:cubicBezTo>
                    <a:cubicBezTo>
                      <a:pt x="157" y="309"/>
                      <a:pt x="158" y="310"/>
                      <a:pt x="160" y="310"/>
                    </a:cubicBezTo>
                    <a:cubicBezTo>
                      <a:pt x="160" y="310"/>
                      <a:pt x="160" y="310"/>
                      <a:pt x="160" y="310"/>
                    </a:cubicBezTo>
                    <a:cubicBezTo>
                      <a:pt x="160" y="310"/>
                      <a:pt x="160" y="310"/>
                      <a:pt x="160" y="310"/>
                    </a:cubicBezTo>
                    <a:cubicBezTo>
                      <a:pt x="160" y="310"/>
                      <a:pt x="160" y="310"/>
                      <a:pt x="160" y="310"/>
                    </a:cubicBezTo>
                    <a:cubicBezTo>
                      <a:pt x="160" y="310"/>
                      <a:pt x="160" y="310"/>
                      <a:pt x="160" y="310"/>
                    </a:cubicBezTo>
                    <a:cubicBezTo>
                      <a:pt x="161" y="310"/>
                      <a:pt x="162" y="309"/>
                      <a:pt x="163" y="309"/>
                    </a:cubicBezTo>
                    <a:cubicBezTo>
                      <a:pt x="164" y="309"/>
                      <a:pt x="164" y="309"/>
                      <a:pt x="164" y="309"/>
                    </a:cubicBezTo>
                    <a:cubicBezTo>
                      <a:pt x="313" y="245"/>
                      <a:pt x="313" y="245"/>
                      <a:pt x="313" y="245"/>
                    </a:cubicBezTo>
                    <a:cubicBezTo>
                      <a:pt x="317" y="243"/>
                      <a:pt x="320" y="239"/>
                      <a:pt x="320" y="235"/>
                    </a:cubicBezTo>
                    <a:cubicBezTo>
                      <a:pt x="320" y="75"/>
                      <a:pt x="320" y="75"/>
                      <a:pt x="320" y="75"/>
                    </a:cubicBezTo>
                    <a:cubicBezTo>
                      <a:pt x="320" y="74"/>
                      <a:pt x="319" y="72"/>
                      <a:pt x="319" y="71"/>
                    </a:cubicBezTo>
                    <a:close/>
                    <a:moveTo>
                      <a:pt x="160" y="23"/>
                    </a:moveTo>
                    <a:cubicBezTo>
                      <a:pt x="282" y="75"/>
                      <a:pt x="282" y="75"/>
                      <a:pt x="282" y="75"/>
                    </a:cubicBezTo>
                    <a:cubicBezTo>
                      <a:pt x="160" y="127"/>
                      <a:pt x="160" y="127"/>
                      <a:pt x="160" y="127"/>
                    </a:cubicBezTo>
                    <a:cubicBezTo>
                      <a:pt x="37" y="75"/>
                      <a:pt x="37" y="75"/>
                      <a:pt x="37" y="75"/>
                    </a:cubicBezTo>
                    <a:lnTo>
                      <a:pt x="160" y="23"/>
                    </a:lnTo>
                    <a:close/>
                    <a:moveTo>
                      <a:pt x="21" y="91"/>
                    </a:moveTo>
                    <a:cubicBezTo>
                      <a:pt x="149" y="146"/>
                      <a:pt x="149" y="146"/>
                      <a:pt x="149" y="146"/>
                    </a:cubicBezTo>
                    <a:cubicBezTo>
                      <a:pt x="149" y="282"/>
                      <a:pt x="149" y="282"/>
                      <a:pt x="149" y="282"/>
                    </a:cubicBezTo>
                    <a:cubicBezTo>
                      <a:pt x="21" y="218"/>
                      <a:pt x="21" y="218"/>
                      <a:pt x="21" y="218"/>
                    </a:cubicBezTo>
                    <a:lnTo>
                      <a:pt x="21" y="91"/>
                    </a:lnTo>
                    <a:close/>
                    <a:moveTo>
                      <a:pt x="170" y="283"/>
                    </a:moveTo>
                    <a:cubicBezTo>
                      <a:pt x="170" y="146"/>
                      <a:pt x="170" y="146"/>
                      <a:pt x="170" y="146"/>
                    </a:cubicBezTo>
                    <a:cubicBezTo>
                      <a:pt x="298" y="91"/>
                      <a:pt x="298" y="91"/>
                      <a:pt x="298" y="91"/>
                    </a:cubicBezTo>
                    <a:cubicBezTo>
                      <a:pt x="298" y="228"/>
                      <a:pt x="298" y="228"/>
                      <a:pt x="298" y="228"/>
                    </a:cubicBezTo>
                    <a:lnTo>
                      <a:pt x="170" y="28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Open Sans"/>
                  <a:ea typeface="+mn-ea"/>
                  <a:cs typeface="+mn-cs"/>
                </a:endParaRPr>
              </a:p>
            </p:txBody>
          </p:sp>
          <p:sp>
            <p:nvSpPr>
              <p:cNvPr id="569" name="Freeform 29"/>
              <p:cNvSpPr>
                <a:spLocks noEditPoints="1"/>
              </p:cNvSpPr>
              <p:nvPr/>
            </p:nvSpPr>
            <p:spPr bwMode="auto">
              <a:xfrm>
                <a:off x="6268711" y="3873415"/>
                <a:ext cx="177809" cy="172252"/>
              </a:xfrm>
              <a:custGeom>
                <a:avLst/>
                <a:gdLst>
                  <a:gd name="T0" fmla="*/ 319 w 320"/>
                  <a:gd name="T1" fmla="*/ 71 h 310"/>
                  <a:gd name="T2" fmla="*/ 318 w 320"/>
                  <a:gd name="T3" fmla="*/ 70 h 310"/>
                  <a:gd name="T4" fmla="*/ 317 w 320"/>
                  <a:gd name="T5" fmla="*/ 68 h 310"/>
                  <a:gd name="T6" fmla="*/ 316 w 320"/>
                  <a:gd name="T7" fmla="*/ 67 h 310"/>
                  <a:gd name="T8" fmla="*/ 313 w 320"/>
                  <a:gd name="T9" fmla="*/ 65 h 310"/>
                  <a:gd name="T10" fmla="*/ 313 w 320"/>
                  <a:gd name="T11" fmla="*/ 65 h 310"/>
                  <a:gd name="T12" fmla="*/ 313 w 320"/>
                  <a:gd name="T13" fmla="*/ 65 h 310"/>
                  <a:gd name="T14" fmla="*/ 164 w 320"/>
                  <a:gd name="T15" fmla="*/ 1 h 310"/>
                  <a:gd name="T16" fmla="*/ 155 w 320"/>
                  <a:gd name="T17" fmla="*/ 1 h 310"/>
                  <a:gd name="T18" fmla="*/ 6 w 320"/>
                  <a:gd name="T19" fmla="*/ 65 h 310"/>
                  <a:gd name="T20" fmla="*/ 0 w 320"/>
                  <a:gd name="T21" fmla="*/ 75 h 310"/>
                  <a:gd name="T22" fmla="*/ 0 w 320"/>
                  <a:gd name="T23" fmla="*/ 224 h 310"/>
                  <a:gd name="T24" fmla="*/ 6 w 320"/>
                  <a:gd name="T25" fmla="*/ 234 h 310"/>
                  <a:gd name="T26" fmla="*/ 155 w 320"/>
                  <a:gd name="T27" fmla="*/ 309 h 310"/>
                  <a:gd name="T28" fmla="*/ 155 w 320"/>
                  <a:gd name="T29" fmla="*/ 309 h 310"/>
                  <a:gd name="T30" fmla="*/ 160 w 320"/>
                  <a:gd name="T31" fmla="*/ 310 h 310"/>
                  <a:gd name="T32" fmla="*/ 160 w 320"/>
                  <a:gd name="T33" fmla="*/ 310 h 310"/>
                  <a:gd name="T34" fmla="*/ 160 w 320"/>
                  <a:gd name="T35" fmla="*/ 310 h 310"/>
                  <a:gd name="T36" fmla="*/ 160 w 320"/>
                  <a:gd name="T37" fmla="*/ 310 h 310"/>
                  <a:gd name="T38" fmla="*/ 160 w 320"/>
                  <a:gd name="T39" fmla="*/ 310 h 310"/>
                  <a:gd name="T40" fmla="*/ 163 w 320"/>
                  <a:gd name="T41" fmla="*/ 309 h 310"/>
                  <a:gd name="T42" fmla="*/ 164 w 320"/>
                  <a:gd name="T43" fmla="*/ 309 h 310"/>
                  <a:gd name="T44" fmla="*/ 313 w 320"/>
                  <a:gd name="T45" fmla="*/ 245 h 310"/>
                  <a:gd name="T46" fmla="*/ 320 w 320"/>
                  <a:gd name="T47" fmla="*/ 235 h 310"/>
                  <a:gd name="T48" fmla="*/ 320 w 320"/>
                  <a:gd name="T49" fmla="*/ 75 h 310"/>
                  <a:gd name="T50" fmla="*/ 319 w 320"/>
                  <a:gd name="T51" fmla="*/ 71 h 310"/>
                  <a:gd name="T52" fmla="*/ 160 w 320"/>
                  <a:gd name="T53" fmla="*/ 23 h 310"/>
                  <a:gd name="T54" fmla="*/ 282 w 320"/>
                  <a:gd name="T55" fmla="*/ 75 h 310"/>
                  <a:gd name="T56" fmla="*/ 160 w 320"/>
                  <a:gd name="T57" fmla="*/ 127 h 310"/>
                  <a:gd name="T58" fmla="*/ 37 w 320"/>
                  <a:gd name="T59" fmla="*/ 75 h 310"/>
                  <a:gd name="T60" fmla="*/ 160 w 320"/>
                  <a:gd name="T61" fmla="*/ 23 h 310"/>
                  <a:gd name="T62" fmla="*/ 21 w 320"/>
                  <a:gd name="T63" fmla="*/ 91 h 310"/>
                  <a:gd name="T64" fmla="*/ 149 w 320"/>
                  <a:gd name="T65" fmla="*/ 146 h 310"/>
                  <a:gd name="T66" fmla="*/ 149 w 320"/>
                  <a:gd name="T67" fmla="*/ 282 h 310"/>
                  <a:gd name="T68" fmla="*/ 21 w 320"/>
                  <a:gd name="T69" fmla="*/ 218 h 310"/>
                  <a:gd name="T70" fmla="*/ 21 w 320"/>
                  <a:gd name="T71" fmla="*/ 91 h 310"/>
                  <a:gd name="T72" fmla="*/ 170 w 320"/>
                  <a:gd name="T73" fmla="*/ 283 h 310"/>
                  <a:gd name="T74" fmla="*/ 170 w 320"/>
                  <a:gd name="T75" fmla="*/ 146 h 310"/>
                  <a:gd name="T76" fmla="*/ 298 w 320"/>
                  <a:gd name="T77" fmla="*/ 91 h 310"/>
                  <a:gd name="T78" fmla="*/ 298 w 320"/>
                  <a:gd name="T79" fmla="*/ 228 h 310"/>
                  <a:gd name="T80" fmla="*/ 170 w 320"/>
                  <a:gd name="T81" fmla="*/ 283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20" h="310">
                    <a:moveTo>
                      <a:pt x="319" y="71"/>
                    </a:moveTo>
                    <a:cubicBezTo>
                      <a:pt x="319" y="71"/>
                      <a:pt x="319" y="71"/>
                      <a:pt x="318" y="70"/>
                    </a:cubicBezTo>
                    <a:cubicBezTo>
                      <a:pt x="318" y="69"/>
                      <a:pt x="318" y="69"/>
                      <a:pt x="317" y="68"/>
                    </a:cubicBezTo>
                    <a:cubicBezTo>
                      <a:pt x="317" y="68"/>
                      <a:pt x="316" y="67"/>
                      <a:pt x="316" y="67"/>
                    </a:cubicBezTo>
                    <a:cubicBezTo>
                      <a:pt x="315" y="66"/>
                      <a:pt x="314" y="66"/>
                      <a:pt x="313" y="65"/>
                    </a:cubicBezTo>
                    <a:cubicBezTo>
                      <a:pt x="313" y="65"/>
                      <a:pt x="313" y="65"/>
                      <a:pt x="313" y="65"/>
                    </a:cubicBezTo>
                    <a:cubicBezTo>
                      <a:pt x="313" y="65"/>
                      <a:pt x="313" y="65"/>
                      <a:pt x="313" y="65"/>
                    </a:cubicBezTo>
                    <a:cubicBezTo>
                      <a:pt x="164" y="1"/>
                      <a:pt x="164" y="1"/>
                      <a:pt x="164" y="1"/>
                    </a:cubicBezTo>
                    <a:cubicBezTo>
                      <a:pt x="161" y="0"/>
                      <a:pt x="158" y="0"/>
                      <a:pt x="155" y="1"/>
                    </a:cubicBezTo>
                    <a:cubicBezTo>
                      <a:pt x="6" y="65"/>
                      <a:pt x="6" y="65"/>
                      <a:pt x="6" y="65"/>
                    </a:cubicBezTo>
                    <a:cubicBezTo>
                      <a:pt x="2" y="67"/>
                      <a:pt x="0" y="71"/>
                      <a:pt x="0" y="75"/>
                    </a:cubicBezTo>
                    <a:cubicBezTo>
                      <a:pt x="0" y="224"/>
                      <a:pt x="0" y="224"/>
                      <a:pt x="0" y="224"/>
                    </a:cubicBezTo>
                    <a:cubicBezTo>
                      <a:pt x="0" y="228"/>
                      <a:pt x="2" y="232"/>
                      <a:pt x="6" y="234"/>
                    </a:cubicBezTo>
                    <a:cubicBezTo>
                      <a:pt x="155" y="309"/>
                      <a:pt x="155" y="309"/>
                      <a:pt x="155" y="309"/>
                    </a:cubicBezTo>
                    <a:cubicBezTo>
                      <a:pt x="155" y="309"/>
                      <a:pt x="155" y="309"/>
                      <a:pt x="155" y="309"/>
                    </a:cubicBezTo>
                    <a:cubicBezTo>
                      <a:pt x="157" y="309"/>
                      <a:pt x="158" y="310"/>
                      <a:pt x="160" y="310"/>
                    </a:cubicBezTo>
                    <a:cubicBezTo>
                      <a:pt x="160" y="310"/>
                      <a:pt x="160" y="310"/>
                      <a:pt x="160" y="310"/>
                    </a:cubicBezTo>
                    <a:cubicBezTo>
                      <a:pt x="160" y="310"/>
                      <a:pt x="160" y="310"/>
                      <a:pt x="160" y="310"/>
                    </a:cubicBezTo>
                    <a:cubicBezTo>
                      <a:pt x="160" y="310"/>
                      <a:pt x="160" y="310"/>
                      <a:pt x="160" y="310"/>
                    </a:cubicBezTo>
                    <a:cubicBezTo>
                      <a:pt x="160" y="310"/>
                      <a:pt x="160" y="310"/>
                      <a:pt x="160" y="310"/>
                    </a:cubicBezTo>
                    <a:cubicBezTo>
                      <a:pt x="161" y="310"/>
                      <a:pt x="162" y="309"/>
                      <a:pt x="163" y="309"/>
                    </a:cubicBezTo>
                    <a:cubicBezTo>
                      <a:pt x="164" y="309"/>
                      <a:pt x="164" y="309"/>
                      <a:pt x="164" y="309"/>
                    </a:cubicBezTo>
                    <a:cubicBezTo>
                      <a:pt x="313" y="245"/>
                      <a:pt x="313" y="245"/>
                      <a:pt x="313" y="245"/>
                    </a:cubicBezTo>
                    <a:cubicBezTo>
                      <a:pt x="317" y="243"/>
                      <a:pt x="320" y="239"/>
                      <a:pt x="320" y="235"/>
                    </a:cubicBezTo>
                    <a:cubicBezTo>
                      <a:pt x="320" y="75"/>
                      <a:pt x="320" y="75"/>
                      <a:pt x="320" y="75"/>
                    </a:cubicBezTo>
                    <a:cubicBezTo>
                      <a:pt x="320" y="74"/>
                      <a:pt x="319" y="72"/>
                      <a:pt x="319" y="71"/>
                    </a:cubicBezTo>
                    <a:close/>
                    <a:moveTo>
                      <a:pt x="160" y="23"/>
                    </a:moveTo>
                    <a:cubicBezTo>
                      <a:pt x="282" y="75"/>
                      <a:pt x="282" y="75"/>
                      <a:pt x="282" y="75"/>
                    </a:cubicBezTo>
                    <a:cubicBezTo>
                      <a:pt x="160" y="127"/>
                      <a:pt x="160" y="127"/>
                      <a:pt x="160" y="127"/>
                    </a:cubicBezTo>
                    <a:cubicBezTo>
                      <a:pt x="37" y="75"/>
                      <a:pt x="37" y="75"/>
                      <a:pt x="37" y="75"/>
                    </a:cubicBezTo>
                    <a:lnTo>
                      <a:pt x="160" y="23"/>
                    </a:lnTo>
                    <a:close/>
                    <a:moveTo>
                      <a:pt x="21" y="91"/>
                    </a:moveTo>
                    <a:cubicBezTo>
                      <a:pt x="149" y="146"/>
                      <a:pt x="149" y="146"/>
                      <a:pt x="149" y="146"/>
                    </a:cubicBezTo>
                    <a:cubicBezTo>
                      <a:pt x="149" y="282"/>
                      <a:pt x="149" y="282"/>
                      <a:pt x="149" y="282"/>
                    </a:cubicBezTo>
                    <a:cubicBezTo>
                      <a:pt x="21" y="218"/>
                      <a:pt x="21" y="218"/>
                      <a:pt x="21" y="218"/>
                    </a:cubicBezTo>
                    <a:lnTo>
                      <a:pt x="21" y="91"/>
                    </a:lnTo>
                    <a:close/>
                    <a:moveTo>
                      <a:pt x="170" y="283"/>
                    </a:moveTo>
                    <a:cubicBezTo>
                      <a:pt x="170" y="146"/>
                      <a:pt x="170" y="146"/>
                      <a:pt x="170" y="146"/>
                    </a:cubicBezTo>
                    <a:cubicBezTo>
                      <a:pt x="298" y="91"/>
                      <a:pt x="298" y="91"/>
                      <a:pt x="298" y="91"/>
                    </a:cubicBezTo>
                    <a:cubicBezTo>
                      <a:pt x="298" y="228"/>
                      <a:pt x="298" y="228"/>
                      <a:pt x="298" y="228"/>
                    </a:cubicBezTo>
                    <a:lnTo>
                      <a:pt x="170" y="28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Open Sans"/>
                  <a:ea typeface="+mn-ea"/>
                  <a:cs typeface="+mn-cs"/>
                </a:endParaRPr>
              </a:p>
            </p:txBody>
          </p:sp>
          <p:sp>
            <p:nvSpPr>
              <p:cNvPr id="570" name="Freeform 29"/>
              <p:cNvSpPr>
                <a:spLocks noEditPoints="1"/>
              </p:cNvSpPr>
              <p:nvPr/>
            </p:nvSpPr>
            <p:spPr bwMode="auto">
              <a:xfrm>
                <a:off x="6268711" y="4072512"/>
                <a:ext cx="177809" cy="172252"/>
              </a:xfrm>
              <a:custGeom>
                <a:avLst/>
                <a:gdLst>
                  <a:gd name="T0" fmla="*/ 319 w 320"/>
                  <a:gd name="T1" fmla="*/ 71 h 310"/>
                  <a:gd name="T2" fmla="*/ 318 w 320"/>
                  <a:gd name="T3" fmla="*/ 70 h 310"/>
                  <a:gd name="T4" fmla="*/ 317 w 320"/>
                  <a:gd name="T5" fmla="*/ 68 h 310"/>
                  <a:gd name="T6" fmla="*/ 316 w 320"/>
                  <a:gd name="T7" fmla="*/ 67 h 310"/>
                  <a:gd name="T8" fmla="*/ 313 w 320"/>
                  <a:gd name="T9" fmla="*/ 65 h 310"/>
                  <a:gd name="T10" fmla="*/ 313 w 320"/>
                  <a:gd name="T11" fmla="*/ 65 h 310"/>
                  <a:gd name="T12" fmla="*/ 313 w 320"/>
                  <a:gd name="T13" fmla="*/ 65 h 310"/>
                  <a:gd name="T14" fmla="*/ 164 w 320"/>
                  <a:gd name="T15" fmla="*/ 1 h 310"/>
                  <a:gd name="T16" fmla="*/ 155 w 320"/>
                  <a:gd name="T17" fmla="*/ 1 h 310"/>
                  <a:gd name="T18" fmla="*/ 6 w 320"/>
                  <a:gd name="T19" fmla="*/ 65 h 310"/>
                  <a:gd name="T20" fmla="*/ 0 w 320"/>
                  <a:gd name="T21" fmla="*/ 75 h 310"/>
                  <a:gd name="T22" fmla="*/ 0 w 320"/>
                  <a:gd name="T23" fmla="*/ 224 h 310"/>
                  <a:gd name="T24" fmla="*/ 6 w 320"/>
                  <a:gd name="T25" fmla="*/ 234 h 310"/>
                  <a:gd name="T26" fmla="*/ 155 w 320"/>
                  <a:gd name="T27" fmla="*/ 309 h 310"/>
                  <a:gd name="T28" fmla="*/ 155 w 320"/>
                  <a:gd name="T29" fmla="*/ 309 h 310"/>
                  <a:gd name="T30" fmla="*/ 160 w 320"/>
                  <a:gd name="T31" fmla="*/ 310 h 310"/>
                  <a:gd name="T32" fmla="*/ 160 w 320"/>
                  <a:gd name="T33" fmla="*/ 310 h 310"/>
                  <a:gd name="T34" fmla="*/ 160 w 320"/>
                  <a:gd name="T35" fmla="*/ 310 h 310"/>
                  <a:gd name="T36" fmla="*/ 160 w 320"/>
                  <a:gd name="T37" fmla="*/ 310 h 310"/>
                  <a:gd name="T38" fmla="*/ 160 w 320"/>
                  <a:gd name="T39" fmla="*/ 310 h 310"/>
                  <a:gd name="T40" fmla="*/ 163 w 320"/>
                  <a:gd name="T41" fmla="*/ 309 h 310"/>
                  <a:gd name="T42" fmla="*/ 164 w 320"/>
                  <a:gd name="T43" fmla="*/ 309 h 310"/>
                  <a:gd name="T44" fmla="*/ 313 w 320"/>
                  <a:gd name="T45" fmla="*/ 245 h 310"/>
                  <a:gd name="T46" fmla="*/ 320 w 320"/>
                  <a:gd name="T47" fmla="*/ 235 h 310"/>
                  <a:gd name="T48" fmla="*/ 320 w 320"/>
                  <a:gd name="T49" fmla="*/ 75 h 310"/>
                  <a:gd name="T50" fmla="*/ 319 w 320"/>
                  <a:gd name="T51" fmla="*/ 71 h 310"/>
                  <a:gd name="T52" fmla="*/ 160 w 320"/>
                  <a:gd name="T53" fmla="*/ 23 h 310"/>
                  <a:gd name="T54" fmla="*/ 282 w 320"/>
                  <a:gd name="T55" fmla="*/ 75 h 310"/>
                  <a:gd name="T56" fmla="*/ 160 w 320"/>
                  <a:gd name="T57" fmla="*/ 127 h 310"/>
                  <a:gd name="T58" fmla="*/ 37 w 320"/>
                  <a:gd name="T59" fmla="*/ 75 h 310"/>
                  <a:gd name="T60" fmla="*/ 160 w 320"/>
                  <a:gd name="T61" fmla="*/ 23 h 310"/>
                  <a:gd name="T62" fmla="*/ 21 w 320"/>
                  <a:gd name="T63" fmla="*/ 91 h 310"/>
                  <a:gd name="T64" fmla="*/ 149 w 320"/>
                  <a:gd name="T65" fmla="*/ 146 h 310"/>
                  <a:gd name="T66" fmla="*/ 149 w 320"/>
                  <a:gd name="T67" fmla="*/ 282 h 310"/>
                  <a:gd name="T68" fmla="*/ 21 w 320"/>
                  <a:gd name="T69" fmla="*/ 218 h 310"/>
                  <a:gd name="T70" fmla="*/ 21 w 320"/>
                  <a:gd name="T71" fmla="*/ 91 h 310"/>
                  <a:gd name="T72" fmla="*/ 170 w 320"/>
                  <a:gd name="T73" fmla="*/ 283 h 310"/>
                  <a:gd name="T74" fmla="*/ 170 w 320"/>
                  <a:gd name="T75" fmla="*/ 146 h 310"/>
                  <a:gd name="T76" fmla="*/ 298 w 320"/>
                  <a:gd name="T77" fmla="*/ 91 h 310"/>
                  <a:gd name="T78" fmla="*/ 298 w 320"/>
                  <a:gd name="T79" fmla="*/ 228 h 310"/>
                  <a:gd name="T80" fmla="*/ 170 w 320"/>
                  <a:gd name="T81" fmla="*/ 283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20" h="310">
                    <a:moveTo>
                      <a:pt x="319" y="71"/>
                    </a:moveTo>
                    <a:cubicBezTo>
                      <a:pt x="319" y="71"/>
                      <a:pt x="319" y="71"/>
                      <a:pt x="318" y="70"/>
                    </a:cubicBezTo>
                    <a:cubicBezTo>
                      <a:pt x="318" y="69"/>
                      <a:pt x="318" y="69"/>
                      <a:pt x="317" y="68"/>
                    </a:cubicBezTo>
                    <a:cubicBezTo>
                      <a:pt x="317" y="68"/>
                      <a:pt x="316" y="67"/>
                      <a:pt x="316" y="67"/>
                    </a:cubicBezTo>
                    <a:cubicBezTo>
                      <a:pt x="315" y="66"/>
                      <a:pt x="314" y="66"/>
                      <a:pt x="313" y="65"/>
                    </a:cubicBezTo>
                    <a:cubicBezTo>
                      <a:pt x="313" y="65"/>
                      <a:pt x="313" y="65"/>
                      <a:pt x="313" y="65"/>
                    </a:cubicBezTo>
                    <a:cubicBezTo>
                      <a:pt x="313" y="65"/>
                      <a:pt x="313" y="65"/>
                      <a:pt x="313" y="65"/>
                    </a:cubicBezTo>
                    <a:cubicBezTo>
                      <a:pt x="164" y="1"/>
                      <a:pt x="164" y="1"/>
                      <a:pt x="164" y="1"/>
                    </a:cubicBezTo>
                    <a:cubicBezTo>
                      <a:pt x="161" y="0"/>
                      <a:pt x="158" y="0"/>
                      <a:pt x="155" y="1"/>
                    </a:cubicBezTo>
                    <a:cubicBezTo>
                      <a:pt x="6" y="65"/>
                      <a:pt x="6" y="65"/>
                      <a:pt x="6" y="65"/>
                    </a:cubicBezTo>
                    <a:cubicBezTo>
                      <a:pt x="2" y="67"/>
                      <a:pt x="0" y="71"/>
                      <a:pt x="0" y="75"/>
                    </a:cubicBezTo>
                    <a:cubicBezTo>
                      <a:pt x="0" y="224"/>
                      <a:pt x="0" y="224"/>
                      <a:pt x="0" y="224"/>
                    </a:cubicBezTo>
                    <a:cubicBezTo>
                      <a:pt x="0" y="228"/>
                      <a:pt x="2" y="232"/>
                      <a:pt x="6" y="234"/>
                    </a:cubicBezTo>
                    <a:cubicBezTo>
                      <a:pt x="155" y="309"/>
                      <a:pt x="155" y="309"/>
                      <a:pt x="155" y="309"/>
                    </a:cubicBezTo>
                    <a:cubicBezTo>
                      <a:pt x="155" y="309"/>
                      <a:pt x="155" y="309"/>
                      <a:pt x="155" y="309"/>
                    </a:cubicBezTo>
                    <a:cubicBezTo>
                      <a:pt x="157" y="309"/>
                      <a:pt x="158" y="310"/>
                      <a:pt x="160" y="310"/>
                    </a:cubicBezTo>
                    <a:cubicBezTo>
                      <a:pt x="160" y="310"/>
                      <a:pt x="160" y="310"/>
                      <a:pt x="160" y="310"/>
                    </a:cubicBezTo>
                    <a:cubicBezTo>
                      <a:pt x="160" y="310"/>
                      <a:pt x="160" y="310"/>
                      <a:pt x="160" y="310"/>
                    </a:cubicBezTo>
                    <a:cubicBezTo>
                      <a:pt x="160" y="310"/>
                      <a:pt x="160" y="310"/>
                      <a:pt x="160" y="310"/>
                    </a:cubicBezTo>
                    <a:cubicBezTo>
                      <a:pt x="160" y="310"/>
                      <a:pt x="160" y="310"/>
                      <a:pt x="160" y="310"/>
                    </a:cubicBezTo>
                    <a:cubicBezTo>
                      <a:pt x="161" y="310"/>
                      <a:pt x="162" y="309"/>
                      <a:pt x="163" y="309"/>
                    </a:cubicBezTo>
                    <a:cubicBezTo>
                      <a:pt x="164" y="309"/>
                      <a:pt x="164" y="309"/>
                      <a:pt x="164" y="309"/>
                    </a:cubicBezTo>
                    <a:cubicBezTo>
                      <a:pt x="313" y="245"/>
                      <a:pt x="313" y="245"/>
                      <a:pt x="313" y="245"/>
                    </a:cubicBezTo>
                    <a:cubicBezTo>
                      <a:pt x="317" y="243"/>
                      <a:pt x="320" y="239"/>
                      <a:pt x="320" y="235"/>
                    </a:cubicBezTo>
                    <a:cubicBezTo>
                      <a:pt x="320" y="75"/>
                      <a:pt x="320" y="75"/>
                      <a:pt x="320" y="75"/>
                    </a:cubicBezTo>
                    <a:cubicBezTo>
                      <a:pt x="320" y="74"/>
                      <a:pt x="319" y="72"/>
                      <a:pt x="319" y="71"/>
                    </a:cubicBezTo>
                    <a:close/>
                    <a:moveTo>
                      <a:pt x="160" y="23"/>
                    </a:moveTo>
                    <a:cubicBezTo>
                      <a:pt x="282" y="75"/>
                      <a:pt x="282" y="75"/>
                      <a:pt x="282" y="75"/>
                    </a:cubicBezTo>
                    <a:cubicBezTo>
                      <a:pt x="160" y="127"/>
                      <a:pt x="160" y="127"/>
                      <a:pt x="160" y="127"/>
                    </a:cubicBezTo>
                    <a:cubicBezTo>
                      <a:pt x="37" y="75"/>
                      <a:pt x="37" y="75"/>
                      <a:pt x="37" y="75"/>
                    </a:cubicBezTo>
                    <a:lnTo>
                      <a:pt x="160" y="23"/>
                    </a:lnTo>
                    <a:close/>
                    <a:moveTo>
                      <a:pt x="21" y="91"/>
                    </a:moveTo>
                    <a:cubicBezTo>
                      <a:pt x="149" y="146"/>
                      <a:pt x="149" y="146"/>
                      <a:pt x="149" y="146"/>
                    </a:cubicBezTo>
                    <a:cubicBezTo>
                      <a:pt x="149" y="282"/>
                      <a:pt x="149" y="282"/>
                      <a:pt x="149" y="282"/>
                    </a:cubicBezTo>
                    <a:cubicBezTo>
                      <a:pt x="21" y="218"/>
                      <a:pt x="21" y="218"/>
                      <a:pt x="21" y="218"/>
                    </a:cubicBezTo>
                    <a:lnTo>
                      <a:pt x="21" y="91"/>
                    </a:lnTo>
                    <a:close/>
                    <a:moveTo>
                      <a:pt x="170" y="283"/>
                    </a:moveTo>
                    <a:cubicBezTo>
                      <a:pt x="170" y="146"/>
                      <a:pt x="170" y="146"/>
                      <a:pt x="170" y="146"/>
                    </a:cubicBezTo>
                    <a:cubicBezTo>
                      <a:pt x="298" y="91"/>
                      <a:pt x="298" y="91"/>
                      <a:pt x="298" y="91"/>
                    </a:cubicBezTo>
                    <a:cubicBezTo>
                      <a:pt x="298" y="228"/>
                      <a:pt x="298" y="228"/>
                      <a:pt x="298" y="228"/>
                    </a:cubicBezTo>
                    <a:lnTo>
                      <a:pt x="170" y="28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Open Sans"/>
                  <a:ea typeface="+mn-ea"/>
                  <a:cs typeface="+mn-cs"/>
                </a:endParaRPr>
              </a:p>
            </p:txBody>
          </p:sp>
        </p:grpSp>
      </p:grpSp>
      <p:sp>
        <p:nvSpPr>
          <p:cNvPr id="651" name="Content Placeholder 2"/>
          <p:cNvSpPr txBox="1">
            <a:spLocks/>
          </p:cNvSpPr>
          <p:nvPr/>
        </p:nvSpPr>
        <p:spPr>
          <a:xfrm rot="20603208">
            <a:off x="3498328" y="3089395"/>
            <a:ext cx="553369" cy="232299"/>
          </a:xfrm>
          <a:prstGeom prst="rect">
            <a:avLst/>
          </a:prstGeom>
        </p:spPr>
        <p:txBody>
          <a:bodyPr vert="horz" lIns="91440" tIns="45720" rIns="91440" bIns="45720" rtlCol="0" anchor="ctr">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050" b="0" i="0" u="none" strike="noStrike" kern="1200" cap="none" spc="0" normalizeH="0" baseline="0" noProof="0">
                <a:ln>
                  <a:noFill/>
                </a:ln>
                <a:solidFill>
                  <a:srgbClr val="53565A"/>
                </a:solidFill>
                <a:effectLst/>
                <a:uLnTx/>
                <a:uFillTx/>
                <a:latin typeface="Open Sans"/>
                <a:ea typeface="+mn-ea"/>
                <a:cs typeface="Arial"/>
              </a:rPr>
              <a:t>386,</a:t>
            </a:r>
            <a:br>
              <a:rPr kumimoji="0" lang="en-US" sz="1050" b="0" i="0" u="none" strike="noStrike" kern="1200" cap="none" spc="0" normalizeH="0" baseline="0" noProof="0">
                <a:ln>
                  <a:noFill/>
                </a:ln>
                <a:solidFill>
                  <a:srgbClr val="53565A"/>
                </a:solidFill>
                <a:effectLst/>
                <a:uLnTx/>
                <a:uFillTx/>
                <a:latin typeface="Open Sans"/>
                <a:ea typeface="+mn-ea"/>
                <a:cs typeface="Arial"/>
              </a:rPr>
            </a:br>
            <a:r>
              <a:rPr kumimoji="0" lang="en-US" sz="1050" b="0" i="0" u="none" strike="noStrike" kern="1200" cap="none" spc="0" normalizeH="0" baseline="0" noProof="0">
                <a:ln>
                  <a:noFill/>
                </a:ln>
                <a:solidFill>
                  <a:srgbClr val="53565A"/>
                </a:solidFill>
                <a:effectLst/>
                <a:uLnTx/>
                <a:uFillTx/>
                <a:latin typeface="Open Sans"/>
                <a:ea typeface="+mn-ea"/>
                <a:cs typeface="Arial"/>
              </a:rPr>
              <a:t>141</a:t>
            </a:r>
          </a:p>
        </p:txBody>
      </p:sp>
      <p:sp>
        <p:nvSpPr>
          <p:cNvPr id="652" name="Content Placeholder 2"/>
          <p:cNvSpPr txBox="1">
            <a:spLocks/>
          </p:cNvSpPr>
          <p:nvPr/>
        </p:nvSpPr>
        <p:spPr>
          <a:xfrm>
            <a:off x="3450200" y="2411855"/>
            <a:ext cx="635484" cy="232339"/>
          </a:xfrm>
          <a:prstGeom prst="rect">
            <a:avLst/>
          </a:prstGeom>
        </p:spPr>
        <p:txBody>
          <a:bodyPr vert="horz" lIns="91440" tIns="45720" rIns="91440" bIns="45720" rtlCol="0" anchor="ctr">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900" b="0" i="0" u="none" strike="noStrike" kern="1200" cap="none" spc="0" normalizeH="0" baseline="0" noProof="0">
                <a:ln>
                  <a:noFill/>
                </a:ln>
                <a:solidFill>
                  <a:srgbClr val="53565A"/>
                </a:solidFill>
                <a:effectLst/>
                <a:uLnTx/>
                <a:uFillTx/>
                <a:latin typeface="Open Sans"/>
                <a:ea typeface="+mn-ea"/>
                <a:cs typeface="Arial"/>
              </a:rPr>
              <a:t>More than</a:t>
            </a:r>
          </a:p>
        </p:txBody>
      </p:sp>
      <p:cxnSp>
        <p:nvCxnSpPr>
          <p:cNvPr id="653" name="Straight Connector 652"/>
          <p:cNvCxnSpPr/>
          <p:nvPr/>
        </p:nvCxnSpPr>
        <p:spPr>
          <a:xfrm>
            <a:off x="3552826" y="2113198"/>
            <a:ext cx="2743200" cy="0"/>
          </a:xfrm>
          <a:prstGeom prst="line">
            <a:avLst/>
          </a:prstGeom>
          <a:ln w="68580" cmpd="sng">
            <a:solidFill>
              <a:schemeClr val="accent2"/>
            </a:solidFill>
          </a:ln>
          <a:effectLst/>
        </p:spPr>
        <p:style>
          <a:lnRef idx="2">
            <a:schemeClr val="accent1"/>
          </a:lnRef>
          <a:fillRef idx="0">
            <a:schemeClr val="accent1"/>
          </a:fillRef>
          <a:effectRef idx="1">
            <a:schemeClr val="accent1"/>
          </a:effectRef>
          <a:fontRef idx="minor">
            <a:schemeClr val="tx1"/>
          </a:fontRef>
        </p:style>
      </p:cxnSp>
      <p:sp>
        <p:nvSpPr>
          <p:cNvPr id="654" name="object 4"/>
          <p:cNvSpPr txBox="1"/>
          <p:nvPr/>
        </p:nvSpPr>
        <p:spPr>
          <a:xfrm>
            <a:off x="3540778" y="1948543"/>
            <a:ext cx="2702815" cy="183705"/>
          </a:xfrm>
          <a:prstGeom prst="rect">
            <a:avLst/>
          </a:prstGeom>
        </p:spPr>
        <p:txBody>
          <a:bodyPr vert="horz" wrap="square" lIns="0" tIns="0" rIns="0" bIns="0" rtlCol="0">
            <a:spAutoFit/>
          </a:bodyPr>
          <a:lstStyle/>
          <a:p>
            <a:pPr marL="12700" marR="0" lvl="0" indent="0" algn="l" defTabSz="914400" rtl="0" eaLnBrk="1" fontAlgn="auto" latinLnBrk="0" hangingPunct="1">
              <a:lnSpc>
                <a:spcPct val="85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Open Sans"/>
                <a:ea typeface="Chronicle Display Black" charset="0"/>
                <a:cs typeface="Chronicle Display Black" charset="0"/>
              </a:rPr>
              <a:t>TOTAL NUMBER OF WORDS</a:t>
            </a:r>
          </a:p>
        </p:txBody>
      </p:sp>
      <p:sp>
        <p:nvSpPr>
          <p:cNvPr id="655" name="TextBox 654"/>
          <p:cNvSpPr txBox="1"/>
          <p:nvPr/>
        </p:nvSpPr>
        <p:spPr>
          <a:xfrm>
            <a:off x="9292187" y="3849252"/>
            <a:ext cx="2325494" cy="95410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Open Sans"/>
                <a:ea typeface="+mn-ea"/>
                <a:cs typeface="+mn-cs"/>
              </a:rPr>
              <a:t>On average, a police Use of Force policy analyzed by our group contained </a:t>
            </a:r>
            <a:r>
              <a:rPr kumimoji="0" lang="en-US" sz="1400" b="1" i="0" u="none" strike="noStrike" kern="1200" cap="none" spc="0" normalizeH="0" baseline="0" noProof="0">
                <a:ln>
                  <a:noFill/>
                </a:ln>
                <a:solidFill>
                  <a:srgbClr val="3EFAC5"/>
                </a:solidFill>
                <a:effectLst/>
                <a:uLnTx/>
                <a:uFillTx/>
                <a:latin typeface="Open Sans"/>
                <a:ea typeface="+mn-ea"/>
                <a:cs typeface="+mn-cs"/>
              </a:rPr>
              <a:t>8,980 words</a:t>
            </a:r>
            <a:r>
              <a:rPr kumimoji="0" lang="en-US" sz="1400" b="0" i="0" u="none" strike="noStrike" kern="1200" cap="none" spc="0" normalizeH="0" baseline="0" noProof="0">
                <a:ln>
                  <a:noFill/>
                </a:ln>
                <a:solidFill>
                  <a:srgbClr val="000000"/>
                </a:solidFill>
                <a:effectLst/>
                <a:uLnTx/>
                <a:uFillTx/>
                <a:latin typeface="Open Sans"/>
                <a:ea typeface="+mn-ea"/>
                <a:cs typeface="+mn-cs"/>
              </a:rPr>
              <a:t>.</a:t>
            </a:r>
            <a:endParaRPr kumimoji="0" lang="en-US" sz="1400" b="0" i="0" u="none" strike="noStrike" kern="1200" cap="none" spc="0" normalizeH="0" baseline="30000" noProof="0">
              <a:ln>
                <a:noFill/>
              </a:ln>
              <a:solidFill>
                <a:srgbClr val="000000"/>
              </a:solidFill>
              <a:effectLst/>
              <a:uLnTx/>
              <a:uFillTx/>
              <a:latin typeface="Open Sans"/>
              <a:ea typeface="+mn-ea"/>
              <a:cs typeface="+mn-cs"/>
            </a:endParaRPr>
          </a:p>
        </p:txBody>
      </p:sp>
      <p:graphicFrame>
        <p:nvGraphicFramePr>
          <p:cNvPr id="657" name="Chart 656"/>
          <p:cNvGraphicFramePr>
            <a:graphicFrameLocks/>
          </p:cNvGraphicFramePr>
          <p:nvPr>
            <p:extLst>
              <p:ext uri="{D42A27DB-BD31-4B8C-83A1-F6EECF244321}">
                <p14:modId xmlns:p14="http://schemas.microsoft.com/office/powerpoint/2010/main" val="652568158"/>
              </p:ext>
            </p:extLst>
          </p:nvPr>
        </p:nvGraphicFramePr>
        <p:xfrm>
          <a:off x="9402105" y="2146070"/>
          <a:ext cx="2020316" cy="1308902"/>
        </p:xfrm>
        <a:graphic>
          <a:graphicData uri="http://schemas.openxmlformats.org/drawingml/2006/chart">
            <c:chart xmlns:c="http://schemas.openxmlformats.org/drawingml/2006/chart" xmlns:r="http://schemas.openxmlformats.org/officeDocument/2006/relationships" r:id="rId7"/>
          </a:graphicData>
        </a:graphic>
      </p:graphicFrame>
      <p:sp>
        <p:nvSpPr>
          <p:cNvPr id="661" name="Rectangle 660"/>
          <p:cNvSpPr/>
          <p:nvPr/>
        </p:nvSpPr>
        <p:spPr>
          <a:xfrm>
            <a:off x="3540779" y="5387011"/>
            <a:ext cx="2755248" cy="73866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5C5C5C"/>
                </a:solidFill>
                <a:effectLst/>
                <a:uLnTx/>
                <a:uFillTx/>
                <a:latin typeface="Open Sans"/>
                <a:ea typeface="+mn-ea"/>
                <a:cs typeface="+mn-cs"/>
              </a:rPr>
              <a:t>The longest policy belongs to the Police Department of Austin, TX</a:t>
            </a:r>
            <a:endParaRPr kumimoji="0" lang="en-US" sz="1400" b="1" i="0" u="none" strike="noStrike" kern="1200" cap="none" spc="0" normalizeH="0" baseline="30000" noProof="0">
              <a:ln>
                <a:noFill/>
              </a:ln>
              <a:solidFill>
                <a:prstClr val="black"/>
              </a:solidFill>
              <a:effectLst/>
              <a:uLnTx/>
              <a:uFillTx/>
              <a:latin typeface="Open Sans"/>
              <a:ea typeface="+mn-ea"/>
              <a:cs typeface="+mn-cs"/>
            </a:endParaRPr>
          </a:p>
        </p:txBody>
      </p:sp>
      <p:sp>
        <p:nvSpPr>
          <p:cNvPr id="662" name="Rectangle 661"/>
          <p:cNvSpPr/>
          <p:nvPr/>
        </p:nvSpPr>
        <p:spPr>
          <a:xfrm>
            <a:off x="9147139" y="5387011"/>
            <a:ext cx="2470542" cy="95410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5C5C5C"/>
                </a:solidFill>
                <a:effectLst/>
                <a:uLnTx/>
                <a:uFillTx/>
                <a:latin typeface="Open Sans"/>
                <a:ea typeface="+mn-ea"/>
                <a:cs typeface="+mn-cs"/>
              </a:rPr>
              <a:t>Note: Length of document does not necessarily correlate to completeness of policy</a:t>
            </a:r>
            <a:endParaRPr kumimoji="0" lang="en-US" sz="1400" b="1" i="0" u="none" strike="noStrike" kern="1200" cap="none" spc="0" normalizeH="0" baseline="30000" noProof="0">
              <a:ln>
                <a:noFill/>
              </a:ln>
              <a:solidFill>
                <a:prstClr val="black"/>
              </a:solidFill>
              <a:effectLst/>
              <a:uLnTx/>
              <a:uFillTx/>
              <a:latin typeface="Open Sans"/>
              <a:ea typeface="+mn-ea"/>
              <a:cs typeface="+mn-cs"/>
            </a:endParaRPr>
          </a:p>
        </p:txBody>
      </p:sp>
      <p:cxnSp>
        <p:nvCxnSpPr>
          <p:cNvPr id="663" name="Straight Connector 662"/>
          <p:cNvCxnSpPr/>
          <p:nvPr/>
        </p:nvCxnSpPr>
        <p:spPr>
          <a:xfrm>
            <a:off x="3540778" y="5293473"/>
            <a:ext cx="2546902"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664" name="Straight Connector 663"/>
          <p:cNvCxnSpPr/>
          <p:nvPr/>
        </p:nvCxnSpPr>
        <p:spPr>
          <a:xfrm>
            <a:off x="9147138" y="5293473"/>
            <a:ext cx="2344955"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665" name="Straight Connector 664"/>
          <p:cNvCxnSpPr/>
          <p:nvPr/>
        </p:nvCxnSpPr>
        <p:spPr>
          <a:xfrm>
            <a:off x="6447246" y="2113198"/>
            <a:ext cx="2468880" cy="0"/>
          </a:xfrm>
          <a:prstGeom prst="line">
            <a:avLst/>
          </a:prstGeom>
          <a:ln w="68580" cmpd="sng">
            <a:solidFill>
              <a:srgbClr val="86F200"/>
            </a:solidFill>
          </a:ln>
          <a:effectLst/>
        </p:spPr>
        <p:style>
          <a:lnRef idx="2">
            <a:schemeClr val="accent1"/>
          </a:lnRef>
          <a:fillRef idx="0">
            <a:schemeClr val="accent1"/>
          </a:fillRef>
          <a:effectRef idx="1">
            <a:schemeClr val="accent1"/>
          </a:effectRef>
          <a:fontRef idx="minor">
            <a:schemeClr val="tx1"/>
          </a:fontRef>
        </p:style>
      </p:cxnSp>
      <p:sp>
        <p:nvSpPr>
          <p:cNvPr id="666" name="TextBox 665"/>
          <p:cNvSpPr txBox="1"/>
          <p:nvPr/>
        </p:nvSpPr>
        <p:spPr>
          <a:xfrm>
            <a:off x="6590633" y="3849252"/>
            <a:ext cx="2325494" cy="954107"/>
          </a:xfrm>
          <a:prstGeom prst="rect">
            <a:avLst/>
          </a:prstGeom>
          <a:noFill/>
        </p:spPr>
        <p:txBody>
          <a:bodyPr wrap="square" rtlCol="0">
            <a:spAutoFit/>
          </a:bodyPr>
          <a:lstStyle>
            <a:defPPr>
              <a:defRPr lang="en-US"/>
            </a:defPPr>
            <a:lvl1pPr>
              <a:defRPr sz="1400"/>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Open Sans"/>
                <a:ea typeface="+mn-ea"/>
                <a:cs typeface="+mn-cs"/>
              </a:rPr>
              <a:t>The vast </a:t>
            </a:r>
            <a:r>
              <a:rPr kumimoji="0" lang="en-US" sz="1400" b="1" i="0" u="none" strike="noStrike" kern="1200" cap="none" spc="0" normalizeH="0" baseline="0" noProof="0">
                <a:ln>
                  <a:noFill/>
                </a:ln>
                <a:solidFill>
                  <a:srgbClr val="86F200"/>
                </a:solidFill>
                <a:effectLst/>
                <a:uLnTx/>
                <a:uFillTx/>
                <a:latin typeface="Open Sans"/>
                <a:ea typeface="+mn-ea"/>
                <a:cs typeface="+mn-cs"/>
              </a:rPr>
              <a:t>majority of words did not constitute stop words</a:t>
            </a:r>
            <a:r>
              <a:rPr kumimoji="0" lang="en-US" sz="1400" b="0" i="0" u="none" strike="noStrike" kern="1200" cap="none" spc="0" normalizeH="0" baseline="0" noProof="0">
                <a:ln>
                  <a:noFill/>
                </a:ln>
                <a:solidFill>
                  <a:srgbClr val="000000"/>
                </a:solidFill>
                <a:effectLst/>
                <a:uLnTx/>
                <a:uFillTx/>
                <a:latin typeface="Open Sans"/>
                <a:ea typeface="+mn-ea"/>
                <a:cs typeface="+mn-cs"/>
              </a:rPr>
              <a:t> in the policies analyzed.</a:t>
            </a:r>
          </a:p>
        </p:txBody>
      </p:sp>
      <p:sp>
        <p:nvSpPr>
          <p:cNvPr id="667" name="Rectangle 666"/>
          <p:cNvSpPr/>
          <p:nvPr/>
        </p:nvSpPr>
        <p:spPr>
          <a:xfrm>
            <a:off x="6445585" y="5387011"/>
            <a:ext cx="2470542" cy="95410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5C5C5C"/>
                </a:solidFill>
                <a:effectLst/>
                <a:uLnTx/>
                <a:uFillTx/>
                <a:latin typeface="Open Sans"/>
                <a:ea typeface="+mn-ea"/>
                <a:cs typeface="+mn-cs"/>
              </a:rPr>
              <a:t>Stop words included words like ‘and’, ‘to’, ‘must’, ‘shall’, ‘have’, ‘from’, etc.</a:t>
            </a:r>
          </a:p>
        </p:txBody>
      </p:sp>
      <p:cxnSp>
        <p:nvCxnSpPr>
          <p:cNvPr id="668" name="Straight Connector 667"/>
          <p:cNvCxnSpPr/>
          <p:nvPr/>
        </p:nvCxnSpPr>
        <p:spPr>
          <a:xfrm>
            <a:off x="6445584" y="5293473"/>
            <a:ext cx="2344955"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669" name="Freeform 346"/>
          <p:cNvSpPr>
            <a:spLocks noEditPoints="1"/>
          </p:cNvSpPr>
          <p:nvPr/>
        </p:nvSpPr>
        <p:spPr bwMode="auto">
          <a:xfrm>
            <a:off x="990600" y="2438400"/>
            <a:ext cx="1359515" cy="1068544"/>
          </a:xfrm>
          <a:custGeom>
            <a:avLst/>
            <a:gdLst>
              <a:gd name="T0" fmla="*/ 224 w 320"/>
              <a:gd name="T1" fmla="*/ 288 h 288"/>
              <a:gd name="T2" fmla="*/ 170 w 320"/>
              <a:gd name="T3" fmla="*/ 288 h 288"/>
              <a:gd name="T4" fmla="*/ 160 w 320"/>
              <a:gd name="T5" fmla="*/ 278 h 288"/>
              <a:gd name="T6" fmla="*/ 160 w 320"/>
              <a:gd name="T7" fmla="*/ 267 h 288"/>
              <a:gd name="T8" fmla="*/ 138 w 320"/>
              <a:gd name="T9" fmla="*/ 267 h 288"/>
              <a:gd name="T10" fmla="*/ 138 w 320"/>
              <a:gd name="T11" fmla="*/ 278 h 288"/>
              <a:gd name="T12" fmla="*/ 128 w 320"/>
              <a:gd name="T13" fmla="*/ 288 h 288"/>
              <a:gd name="T14" fmla="*/ 74 w 320"/>
              <a:gd name="T15" fmla="*/ 288 h 288"/>
              <a:gd name="T16" fmla="*/ 64 w 320"/>
              <a:gd name="T17" fmla="*/ 278 h 288"/>
              <a:gd name="T18" fmla="*/ 27 w 320"/>
              <a:gd name="T19" fmla="*/ 235 h 288"/>
              <a:gd name="T20" fmla="*/ 18 w 320"/>
              <a:gd name="T21" fmla="*/ 230 h 288"/>
              <a:gd name="T22" fmla="*/ 0 w 320"/>
              <a:gd name="T23" fmla="*/ 160 h 288"/>
              <a:gd name="T24" fmla="*/ 138 w 320"/>
              <a:gd name="T25" fmla="*/ 22 h 288"/>
              <a:gd name="T26" fmla="*/ 198 w 320"/>
              <a:gd name="T27" fmla="*/ 30 h 288"/>
              <a:gd name="T28" fmla="*/ 255 w 320"/>
              <a:gd name="T29" fmla="*/ 0 h 288"/>
              <a:gd name="T30" fmla="*/ 264 w 320"/>
              <a:gd name="T31" fmla="*/ 4 h 288"/>
              <a:gd name="T32" fmla="*/ 266 w 320"/>
              <a:gd name="T33" fmla="*/ 14 h 288"/>
              <a:gd name="T34" fmla="*/ 257 w 320"/>
              <a:gd name="T35" fmla="*/ 49 h 288"/>
              <a:gd name="T36" fmla="*/ 294 w 320"/>
              <a:gd name="T37" fmla="*/ 96 h 288"/>
              <a:gd name="T38" fmla="*/ 309 w 320"/>
              <a:gd name="T39" fmla="*/ 96 h 288"/>
              <a:gd name="T40" fmla="*/ 320 w 320"/>
              <a:gd name="T41" fmla="*/ 107 h 288"/>
              <a:gd name="T42" fmla="*/ 320 w 320"/>
              <a:gd name="T43" fmla="*/ 171 h 288"/>
              <a:gd name="T44" fmla="*/ 309 w 320"/>
              <a:gd name="T45" fmla="*/ 182 h 288"/>
              <a:gd name="T46" fmla="*/ 275 w 320"/>
              <a:gd name="T47" fmla="*/ 182 h 288"/>
              <a:gd name="T48" fmla="*/ 234 w 320"/>
              <a:gd name="T49" fmla="*/ 259 h 288"/>
              <a:gd name="T50" fmla="*/ 234 w 320"/>
              <a:gd name="T51" fmla="*/ 278 h 288"/>
              <a:gd name="T52" fmla="*/ 224 w 320"/>
              <a:gd name="T53" fmla="*/ 288 h 288"/>
              <a:gd name="T54" fmla="*/ 181 w 320"/>
              <a:gd name="T55" fmla="*/ 267 h 288"/>
              <a:gd name="T56" fmla="*/ 213 w 320"/>
              <a:gd name="T57" fmla="*/ 267 h 288"/>
              <a:gd name="T58" fmla="*/ 213 w 320"/>
              <a:gd name="T59" fmla="*/ 255 h 288"/>
              <a:gd name="T60" fmla="*/ 216 w 320"/>
              <a:gd name="T61" fmla="*/ 248 h 288"/>
              <a:gd name="T62" fmla="*/ 255 w 320"/>
              <a:gd name="T63" fmla="*/ 170 h 288"/>
              <a:gd name="T64" fmla="*/ 266 w 320"/>
              <a:gd name="T65" fmla="*/ 160 h 288"/>
              <a:gd name="T66" fmla="*/ 298 w 320"/>
              <a:gd name="T67" fmla="*/ 160 h 288"/>
              <a:gd name="T68" fmla="*/ 298 w 320"/>
              <a:gd name="T69" fmla="*/ 118 h 288"/>
              <a:gd name="T70" fmla="*/ 288 w 320"/>
              <a:gd name="T71" fmla="*/ 118 h 288"/>
              <a:gd name="T72" fmla="*/ 278 w 320"/>
              <a:gd name="T73" fmla="*/ 112 h 288"/>
              <a:gd name="T74" fmla="*/ 240 w 320"/>
              <a:gd name="T75" fmla="*/ 63 h 288"/>
              <a:gd name="T76" fmla="*/ 235 w 320"/>
              <a:gd name="T77" fmla="*/ 51 h 288"/>
              <a:gd name="T78" fmla="*/ 241 w 320"/>
              <a:gd name="T79" fmla="*/ 25 h 288"/>
              <a:gd name="T80" fmla="*/ 212 w 320"/>
              <a:gd name="T81" fmla="*/ 48 h 288"/>
              <a:gd name="T82" fmla="*/ 199 w 320"/>
              <a:gd name="T83" fmla="*/ 53 h 288"/>
              <a:gd name="T84" fmla="*/ 138 w 320"/>
              <a:gd name="T85" fmla="*/ 43 h 288"/>
              <a:gd name="T86" fmla="*/ 21 w 320"/>
              <a:gd name="T87" fmla="*/ 160 h 288"/>
              <a:gd name="T88" fmla="*/ 34 w 320"/>
              <a:gd name="T89" fmla="*/ 214 h 288"/>
              <a:gd name="T90" fmla="*/ 84 w 320"/>
              <a:gd name="T91" fmla="*/ 267 h 288"/>
              <a:gd name="T92" fmla="*/ 117 w 320"/>
              <a:gd name="T93" fmla="*/ 267 h 288"/>
              <a:gd name="T94" fmla="*/ 117 w 320"/>
              <a:gd name="T95" fmla="*/ 256 h 288"/>
              <a:gd name="T96" fmla="*/ 128 w 320"/>
              <a:gd name="T97" fmla="*/ 246 h 288"/>
              <a:gd name="T98" fmla="*/ 170 w 320"/>
              <a:gd name="T99" fmla="*/ 246 h 288"/>
              <a:gd name="T100" fmla="*/ 181 w 320"/>
              <a:gd name="T101" fmla="*/ 256 h 288"/>
              <a:gd name="T102" fmla="*/ 181 w 320"/>
              <a:gd name="T103" fmla="*/ 267 h 288"/>
              <a:gd name="T104" fmla="*/ 82 w 320"/>
              <a:gd name="T105" fmla="*/ 104 h 288"/>
              <a:gd name="T106" fmla="*/ 130 w 320"/>
              <a:gd name="T107" fmla="*/ 79 h 288"/>
              <a:gd name="T108" fmla="*/ 138 w 320"/>
              <a:gd name="T109" fmla="*/ 66 h 288"/>
              <a:gd name="T110" fmla="*/ 125 w 320"/>
              <a:gd name="T111" fmla="*/ 58 h 288"/>
              <a:gd name="T112" fmla="*/ 68 w 320"/>
              <a:gd name="T113" fmla="*/ 88 h 288"/>
              <a:gd name="T114" fmla="*/ 67 w 320"/>
              <a:gd name="T115" fmla="*/ 103 h 288"/>
              <a:gd name="T116" fmla="*/ 75 w 320"/>
              <a:gd name="T117" fmla="*/ 107 h 288"/>
              <a:gd name="T118" fmla="*/ 82 w 320"/>
              <a:gd name="T119" fmla="*/ 104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20" h="288">
                <a:moveTo>
                  <a:pt x="224" y="288"/>
                </a:moveTo>
                <a:cubicBezTo>
                  <a:pt x="170" y="288"/>
                  <a:pt x="170" y="288"/>
                  <a:pt x="170" y="288"/>
                </a:cubicBezTo>
                <a:cubicBezTo>
                  <a:pt x="164" y="288"/>
                  <a:pt x="160" y="284"/>
                  <a:pt x="160" y="278"/>
                </a:cubicBezTo>
                <a:cubicBezTo>
                  <a:pt x="160" y="267"/>
                  <a:pt x="160" y="267"/>
                  <a:pt x="160" y="267"/>
                </a:cubicBezTo>
                <a:cubicBezTo>
                  <a:pt x="138" y="267"/>
                  <a:pt x="138" y="267"/>
                  <a:pt x="138" y="267"/>
                </a:cubicBezTo>
                <a:cubicBezTo>
                  <a:pt x="138" y="278"/>
                  <a:pt x="138" y="278"/>
                  <a:pt x="138" y="278"/>
                </a:cubicBezTo>
                <a:cubicBezTo>
                  <a:pt x="138" y="284"/>
                  <a:pt x="134" y="288"/>
                  <a:pt x="128" y="288"/>
                </a:cubicBezTo>
                <a:cubicBezTo>
                  <a:pt x="74" y="288"/>
                  <a:pt x="74" y="288"/>
                  <a:pt x="74" y="288"/>
                </a:cubicBezTo>
                <a:cubicBezTo>
                  <a:pt x="68" y="288"/>
                  <a:pt x="64" y="284"/>
                  <a:pt x="64" y="278"/>
                </a:cubicBezTo>
                <a:cubicBezTo>
                  <a:pt x="64" y="237"/>
                  <a:pt x="29" y="235"/>
                  <a:pt x="27" y="235"/>
                </a:cubicBezTo>
                <a:cubicBezTo>
                  <a:pt x="23" y="235"/>
                  <a:pt x="20" y="233"/>
                  <a:pt x="18" y="230"/>
                </a:cubicBezTo>
                <a:cubicBezTo>
                  <a:pt x="6" y="209"/>
                  <a:pt x="0" y="185"/>
                  <a:pt x="0" y="160"/>
                </a:cubicBezTo>
                <a:cubicBezTo>
                  <a:pt x="0" y="84"/>
                  <a:pt x="62" y="22"/>
                  <a:pt x="138" y="22"/>
                </a:cubicBezTo>
                <a:cubicBezTo>
                  <a:pt x="160" y="22"/>
                  <a:pt x="179" y="24"/>
                  <a:pt x="198" y="30"/>
                </a:cubicBezTo>
                <a:cubicBezTo>
                  <a:pt x="217" y="3"/>
                  <a:pt x="253" y="0"/>
                  <a:pt x="255" y="0"/>
                </a:cubicBezTo>
                <a:cubicBezTo>
                  <a:pt x="259" y="0"/>
                  <a:pt x="262" y="2"/>
                  <a:pt x="264" y="4"/>
                </a:cubicBezTo>
                <a:cubicBezTo>
                  <a:pt x="266" y="7"/>
                  <a:pt x="267" y="10"/>
                  <a:pt x="266" y="14"/>
                </a:cubicBezTo>
                <a:cubicBezTo>
                  <a:pt x="257" y="49"/>
                  <a:pt x="257" y="49"/>
                  <a:pt x="257" y="49"/>
                </a:cubicBezTo>
                <a:cubicBezTo>
                  <a:pt x="275" y="63"/>
                  <a:pt x="288" y="85"/>
                  <a:pt x="294" y="96"/>
                </a:cubicBezTo>
                <a:cubicBezTo>
                  <a:pt x="309" y="96"/>
                  <a:pt x="309" y="96"/>
                  <a:pt x="309" y="96"/>
                </a:cubicBezTo>
                <a:cubicBezTo>
                  <a:pt x="315" y="96"/>
                  <a:pt x="320" y="101"/>
                  <a:pt x="320" y="107"/>
                </a:cubicBezTo>
                <a:cubicBezTo>
                  <a:pt x="320" y="171"/>
                  <a:pt x="320" y="171"/>
                  <a:pt x="320" y="171"/>
                </a:cubicBezTo>
                <a:cubicBezTo>
                  <a:pt x="320" y="177"/>
                  <a:pt x="315" y="182"/>
                  <a:pt x="309" y="182"/>
                </a:cubicBezTo>
                <a:cubicBezTo>
                  <a:pt x="275" y="182"/>
                  <a:pt x="275" y="182"/>
                  <a:pt x="275" y="182"/>
                </a:cubicBezTo>
                <a:cubicBezTo>
                  <a:pt x="269" y="217"/>
                  <a:pt x="249" y="244"/>
                  <a:pt x="234" y="259"/>
                </a:cubicBezTo>
                <a:cubicBezTo>
                  <a:pt x="234" y="278"/>
                  <a:pt x="234" y="278"/>
                  <a:pt x="234" y="278"/>
                </a:cubicBezTo>
                <a:cubicBezTo>
                  <a:pt x="234" y="284"/>
                  <a:pt x="230" y="288"/>
                  <a:pt x="224" y="288"/>
                </a:cubicBezTo>
                <a:close/>
                <a:moveTo>
                  <a:pt x="181" y="267"/>
                </a:moveTo>
                <a:cubicBezTo>
                  <a:pt x="213" y="267"/>
                  <a:pt x="213" y="267"/>
                  <a:pt x="213" y="267"/>
                </a:cubicBezTo>
                <a:cubicBezTo>
                  <a:pt x="213" y="255"/>
                  <a:pt x="213" y="255"/>
                  <a:pt x="213" y="255"/>
                </a:cubicBezTo>
                <a:cubicBezTo>
                  <a:pt x="213" y="252"/>
                  <a:pt x="214" y="250"/>
                  <a:pt x="216" y="248"/>
                </a:cubicBezTo>
                <a:cubicBezTo>
                  <a:pt x="239" y="225"/>
                  <a:pt x="253" y="197"/>
                  <a:pt x="255" y="170"/>
                </a:cubicBezTo>
                <a:cubicBezTo>
                  <a:pt x="256" y="165"/>
                  <a:pt x="260" y="160"/>
                  <a:pt x="266" y="160"/>
                </a:cubicBezTo>
                <a:cubicBezTo>
                  <a:pt x="298" y="160"/>
                  <a:pt x="298" y="160"/>
                  <a:pt x="298" y="160"/>
                </a:cubicBezTo>
                <a:cubicBezTo>
                  <a:pt x="298" y="118"/>
                  <a:pt x="298" y="118"/>
                  <a:pt x="298" y="118"/>
                </a:cubicBezTo>
                <a:cubicBezTo>
                  <a:pt x="288" y="118"/>
                  <a:pt x="288" y="118"/>
                  <a:pt x="288" y="118"/>
                </a:cubicBezTo>
                <a:cubicBezTo>
                  <a:pt x="284" y="118"/>
                  <a:pt x="280" y="115"/>
                  <a:pt x="278" y="112"/>
                </a:cubicBezTo>
                <a:cubicBezTo>
                  <a:pt x="278" y="111"/>
                  <a:pt x="261" y="76"/>
                  <a:pt x="240" y="63"/>
                </a:cubicBezTo>
                <a:cubicBezTo>
                  <a:pt x="236" y="60"/>
                  <a:pt x="234" y="56"/>
                  <a:pt x="235" y="51"/>
                </a:cubicBezTo>
                <a:cubicBezTo>
                  <a:pt x="241" y="25"/>
                  <a:pt x="241" y="25"/>
                  <a:pt x="241" y="25"/>
                </a:cubicBezTo>
                <a:cubicBezTo>
                  <a:pt x="231" y="28"/>
                  <a:pt x="218" y="35"/>
                  <a:pt x="212" y="48"/>
                </a:cubicBezTo>
                <a:cubicBezTo>
                  <a:pt x="210" y="53"/>
                  <a:pt x="204" y="55"/>
                  <a:pt x="199" y="53"/>
                </a:cubicBezTo>
                <a:cubicBezTo>
                  <a:pt x="180" y="46"/>
                  <a:pt x="161" y="43"/>
                  <a:pt x="138" y="43"/>
                </a:cubicBezTo>
                <a:cubicBezTo>
                  <a:pt x="74" y="43"/>
                  <a:pt x="21" y="96"/>
                  <a:pt x="21" y="160"/>
                </a:cubicBezTo>
                <a:cubicBezTo>
                  <a:pt x="21" y="179"/>
                  <a:pt x="26" y="198"/>
                  <a:pt x="34" y="214"/>
                </a:cubicBezTo>
                <a:cubicBezTo>
                  <a:pt x="53" y="217"/>
                  <a:pt x="80" y="231"/>
                  <a:pt x="84" y="267"/>
                </a:cubicBezTo>
                <a:cubicBezTo>
                  <a:pt x="117" y="267"/>
                  <a:pt x="117" y="267"/>
                  <a:pt x="117" y="267"/>
                </a:cubicBezTo>
                <a:cubicBezTo>
                  <a:pt x="117" y="256"/>
                  <a:pt x="117" y="256"/>
                  <a:pt x="117" y="256"/>
                </a:cubicBezTo>
                <a:cubicBezTo>
                  <a:pt x="117" y="250"/>
                  <a:pt x="122" y="246"/>
                  <a:pt x="128" y="246"/>
                </a:cubicBezTo>
                <a:cubicBezTo>
                  <a:pt x="170" y="246"/>
                  <a:pt x="170" y="246"/>
                  <a:pt x="170" y="246"/>
                </a:cubicBezTo>
                <a:cubicBezTo>
                  <a:pt x="176" y="246"/>
                  <a:pt x="181" y="250"/>
                  <a:pt x="181" y="256"/>
                </a:cubicBezTo>
                <a:lnTo>
                  <a:pt x="181" y="267"/>
                </a:lnTo>
                <a:close/>
                <a:moveTo>
                  <a:pt x="82" y="104"/>
                </a:moveTo>
                <a:cubicBezTo>
                  <a:pt x="96" y="92"/>
                  <a:pt x="113" y="83"/>
                  <a:pt x="130" y="79"/>
                </a:cubicBezTo>
                <a:cubicBezTo>
                  <a:pt x="136" y="77"/>
                  <a:pt x="139" y="71"/>
                  <a:pt x="138" y="66"/>
                </a:cubicBezTo>
                <a:cubicBezTo>
                  <a:pt x="137" y="60"/>
                  <a:pt x="131" y="57"/>
                  <a:pt x="125" y="58"/>
                </a:cubicBezTo>
                <a:cubicBezTo>
                  <a:pt x="104" y="63"/>
                  <a:pt x="84" y="74"/>
                  <a:pt x="68" y="88"/>
                </a:cubicBezTo>
                <a:cubicBezTo>
                  <a:pt x="64" y="92"/>
                  <a:pt x="63" y="99"/>
                  <a:pt x="67" y="103"/>
                </a:cubicBezTo>
                <a:cubicBezTo>
                  <a:pt x="69" y="106"/>
                  <a:pt x="72" y="107"/>
                  <a:pt x="75" y="107"/>
                </a:cubicBezTo>
                <a:cubicBezTo>
                  <a:pt x="78" y="107"/>
                  <a:pt x="80" y="106"/>
                  <a:pt x="82" y="104"/>
                </a:cubicBezTo>
                <a:close/>
              </a:path>
            </a:pathLst>
          </a:custGeom>
          <a:solidFill>
            <a:schemeClr val="accent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Open Sans"/>
              <a:ea typeface="+mn-ea"/>
              <a:cs typeface="+mn-cs"/>
            </a:endParaRPr>
          </a:p>
        </p:txBody>
      </p:sp>
      <p:sp>
        <p:nvSpPr>
          <p:cNvPr id="670" name="TextBox 669"/>
          <p:cNvSpPr txBox="1"/>
          <p:nvPr/>
        </p:nvSpPr>
        <p:spPr>
          <a:xfrm>
            <a:off x="1034084" y="2868027"/>
            <a:ext cx="1173316" cy="276999"/>
          </a:xfrm>
          <a:prstGeom prst="rect">
            <a:avLst/>
          </a:prstGeom>
          <a:noFill/>
        </p:spPr>
        <p:txBody>
          <a:bodyPr vert="horz" wrap="square" lIns="0" tIns="0" rIns="0" bIns="0" rtlCol="0" anchor="t">
            <a:spAutoFit/>
          </a:bodyPr>
          <a:lstStyle/>
          <a:p>
            <a:pPr marL="0" marR="0" lvl="0" indent="0" algn="ctr" defTabSz="914400" rtl="0" eaLnBrk="1" fontAlgn="auto" latinLnBrk="0" hangingPunct="1">
              <a:lnSpc>
                <a:spcPct val="100000"/>
              </a:lnSpc>
              <a:spcBef>
                <a:spcPts val="136"/>
              </a:spcBef>
              <a:spcAft>
                <a:spcPts val="0"/>
              </a:spcAft>
              <a:buClrTx/>
              <a:buSzPct val="100000"/>
              <a:buFontTx/>
              <a:buNone/>
              <a:tabLst/>
              <a:defRPr/>
            </a:pPr>
            <a:r>
              <a:rPr lang="en-US" b="1">
                <a:solidFill>
                  <a:srgbClr val="000000"/>
                </a:solidFill>
                <a:latin typeface="Open Sans"/>
                <a:ea typeface="Verdana" charset="0"/>
                <a:cs typeface="Verdana" charset="0"/>
              </a:rPr>
              <a:t>39</a:t>
            </a:r>
            <a:endParaRPr lang="en-US" b="1" i="0" u="none" strike="noStrike" kern="1200" cap="none" spc="0" normalizeH="0" baseline="0" noProof="0">
              <a:ln>
                <a:noFill/>
              </a:ln>
              <a:solidFill>
                <a:srgbClr val="000000"/>
              </a:solidFill>
              <a:effectLst/>
              <a:uLnTx/>
              <a:uFillTx/>
              <a:latin typeface="Open Sans"/>
              <a:ea typeface="Verdana" charset="0"/>
              <a:cs typeface="Verdana" charset="0"/>
            </a:endParaRPr>
          </a:p>
        </p:txBody>
      </p:sp>
      <p:sp>
        <p:nvSpPr>
          <p:cNvPr id="671" name="object 4"/>
          <p:cNvSpPr txBox="1"/>
          <p:nvPr/>
        </p:nvSpPr>
        <p:spPr>
          <a:xfrm>
            <a:off x="6444134" y="1948543"/>
            <a:ext cx="2470543" cy="183705"/>
          </a:xfrm>
          <a:prstGeom prst="rect">
            <a:avLst/>
          </a:prstGeom>
        </p:spPr>
        <p:txBody>
          <a:bodyPr vert="horz" wrap="square" lIns="0" tIns="0" rIns="0" bIns="0" rtlCol="0">
            <a:spAutoFit/>
          </a:bodyPr>
          <a:lstStyle/>
          <a:p>
            <a:pPr marL="12700" marR="0" lvl="0" indent="0" algn="l" defTabSz="914400" rtl="0" eaLnBrk="1" fontAlgn="auto" latinLnBrk="0" hangingPunct="1">
              <a:lnSpc>
                <a:spcPct val="85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Open Sans"/>
                <a:ea typeface="Chronicle Display Black" charset="0"/>
                <a:cs typeface="Chronicle Display Black" charset="0"/>
              </a:rPr>
              <a:t>% OF NON-STOP WORDS</a:t>
            </a:r>
          </a:p>
        </p:txBody>
      </p:sp>
      <p:sp>
        <p:nvSpPr>
          <p:cNvPr id="672" name="Rectangle 671"/>
          <p:cNvSpPr/>
          <p:nvPr/>
        </p:nvSpPr>
        <p:spPr>
          <a:xfrm>
            <a:off x="617172" y="3847712"/>
            <a:ext cx="2534855" cy="1384995"/>
          </a:xfrm>
          <a:prstGeom prst="rect">
            <a:avLst/>
          </a:prstGeom>
          <a:noFill/>
        </p:spPr>
        <p:txBody>
          <a:bodyPr wrap="square" lIns="91440" tIns="45720" rIns="91440" bIns="45720" rtlCol="0" anchor="t">
            <a:spAutoFit/>
          </a:bodyPr>
          <a:lstStyle/>
          <a:p>
            <a:pPr>
              <a:defRPr/>
            </a:pPr>
            <a:r>
              <a:rPr lang="en-US" sz="1400">
                <a:solidFill>
                  <a:srgbClr val="5C5C5C"/>
                </a:solidFill>
                <a:latin typeface="Open Sans"/>
              </a:rPr>
              <a:t>Although our team tracked about 100 Use of Force policies across the country, we were only able to </a:t>
            </a:r>
            <a:r>
              <a:rPr lang="en-US" sz="1400" b="1">
                <a:solidFill>
                  <a:srgbClr val="FDD300"/>
                </a:solidFill>
                <a:latin typeface="Open Sans"/>
              </a:rPr>
              <a:t>successfully scrape the contents of 39 policies</a:t>
            </a:r>
            <a:r>
              <a:rPr lang="en-US" sz="1400">
                <a:solidFill>
                  <a:srgbClr val="5C5C5C"/>
                </a:solidFill>
                <a:latin typeface="Open Sans"/>
              </a:rPr>
              <a:t>.</a:t>
            </a:r>
            <a:endParaRPr kumimoji="0" lang="en-US" sz="1400" b="0" i="0" u="none" strike="noStrike" kern="1200" cap="none" spc="0" normalizeH="0" baseline="0" noProof="0">
              <a:ln>
                <a:noFill/>
              </a:ln>
              <a:solidFill>
                <a:srgbClr val="5C5C5C"/>
              </a:solidFill>
              <a:effectLst/>
              <a:uLnTx/>
              <a:uFillTx/>
              <a:latin typeface="Open Sans"/>
              <a:ea typeface="+mn-ea"/>
              <a:cs typeface="+mn-cs"/>
            </a:endParaRPr>
          </a:p>
        </p:txBody>
      </p:sp>
      <p:cxnSp>
        <p:nvCxnSpPr>
          <p:cNvPr id="673" name="Straight Connector 672"/>
          <p:cNvCxnSpPr/>
          <p:nvPr/>
        </p:nvCxnSpPr>
        <p:spPr>
          <a:xfrm>
            <a:off x="617173" y="2111658"/>
            <a:ext cx="2743200" cy="0"/>
          </a:xfrm>
          <a:prstGeom prst="line">
            <a:avLst/>
          </a:prstGeom>
          <a:ln w="68580" cmpd="sng">
            <a:solidFill>
              <a:srgbClr val="FDD300"/>
            </a:solidFill>
          </a:ln>
          <a:effectLst/>
        </p:spPr>
        <p:style>
          <a:lnRef idx="2">
            <a:schemeClr val="accent1"/>
          </a:lnRef>
          <a:fillRef idx="0">
            <a:schemeClr val="accent1"/>
          </a:fillRef>
          <a:effectRef idx="1">
            <a:schemeClr val="accent1"/>
          </a:effectRef>
          <a:fontRef idx="minor">
            <a:schemeClr val="tx1"/>
          </a:fontRef>
        </p:style>
      </p:cxnSp>
      <p:sp>
        <p:nvSpPr>
          <p:cNvPr id="674" name="Rectangle 673"/>
          <p:cNvSpPr/>
          <p:nvPr/>
        </p:nvSpPr>
        <p:spPr>
          <a:xfrm>
            <a:off x="605126" y="5385471"/>
            <a:ext cx="2755248" cy="95410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a:solidFill>
                  <a:srgbClr val="5C5C5C"/>
                </a:solidFill>
                <a:latin typeface="Open Sans"/>
              </a:rPr>
              <a:t>Challenges faced included policies being uploaded as scanned PDFs and peculiar formatting of documents</a:t>
            </a:r>
            <a:endParaRPr kumimoji="0" lang="en-US" sz="1400" b="1" i="0" u="none" strike="noStrike" kern="1200" cap="none" spc="0" normalizeH="0" baseline="0" noProof="0">
              <a:ln>
                <a:noFill/>
              </a:ln>
              <a:solidFill>
                <a:srgbClr val="5C5C5C"/>
              </a:solidFill>
              <a:effectLst/>
              <a:uLnTx/>
              <a:uFillTx/>
              <a:latin typeface="Open Sans"/>
              <a:ea typeface="+mn-ea"/>
              <a:cs typeface="+mn-cs"/>
            </a:endParaRPr>
          </a:p>
        </p:txBody>
      </p:sp>
      <p:cxnSp>
        <p:nvCxnSpPr>
          <p:cNvPr id="675" name="Straight Connector 674"/>
          <p:cNvCxnSpPr/>
          <p:nvPr/>
        </p:nvCxnSpPr>
        <p:spPr>
          <a:xfrm>
            <a:off x="605125" y="5291933"/>
            <a:ext cx="2546902"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graphicFrame>
        <p:nvGraphicFramePr>
          <p:cNvPr id="676" name="Chart 675"/>
          <p:cNvGraphicFramePr/>
          <p:nvPr>
            <p:extLst>
              <p:ext uri="{D42A27DB-BD31-4B8C-83A1-F6EECF244321}">
                <p14:modId xmlns:p14="http://schemas.microsoft.com/office/powerpoint/2010/main" val="579199647"/>
              </p:ext>
            </p:extLst>
          </p:nvPr>
        </p:nvGraphicFramePr>
        <p:xfrm>
          <a:off x="6892925" y="2400300"/>
          <a:ext cx="1621933" cy="1413302"/>
        </p:xfrm>
        <a:graphic>
          <a:graphicData uri="http://schemas.openxmlformats.org/drawingml/2006/chart">
            <c:chart xmlns:c="http://schemas.openxmlformats.org/drawingml/2006/chart" xmlns:r="http://schemas.openxmlformats.org/officeDocument/2006/relationships" r:id="rId8"/>
          </a:graphicData>
        </a:graphic>
      </p:graphicFrame>
      <p:sp>
        <p:nvSpPr>
          <p:cNvPr id="677" name="TextBox 676"/>
          <p:cNvSpPr txBox="1"/>
          <p:nvPr/>
        </p:nvSpPr>
        <p:spPr>
          <a:xfrm>
            <a:off x="7200328" y="2910350"/>
            <a:ext cx="1173316" cy="276999"/>
          </a:xfrm>
          <a:prstGeom prst="rect">
            <a:avLst/>
          </a:prstGeom>
          <a:noFill/>
        </p:spPr>
        <p:txBody>
          <a:bodyPr vert="horz" wrap="square" lIns="0" tIns="0" rIns="0" bIns="0" rtlCol="0">
            <a:spAutoFit/>
          </a:bodyPr>
          <a:lstStyle/>
          <a:p>
            <a:pPr marL="0" marR="0" lvl="0" indent="0" algn="ctr" defTabSz="914400" rtl="0" eaLnBrk="1" fontAlgn="auto" latinLnBrk="0" hangingPunct="1">
              <a:lnSpc>
                <a:spcPct val="100000"/>
              </a:lnSpc>
              <a:spcBef>
                <a:spcPts val="136"/>
              </a:spcBef>
              <a:spcAft>
                <a:spcPts val="0"/>
              </a:spcAft>
              <a:buClrTx/>
              <a:buSzPct val="100000"/>
              <a:buFontTx/>
              <a:buNone/>
              <a:tabLst/>
              <a:defRPr/>
            </a:pPr>
            <a:r>
              <a:rPr kumimoji="0" lang="en-US" sz="1800" b="1" i="0" u="none" strike="noStrike" kern="1200" cap="none" spc="0" normalizeH="0" baseline="0" noProof="0">
                <a:ln>
                  <a:noFill/>
                </a:ln>
                <a:solidFill>
                  <a:srgbClr val="000000"/>
                </a:solidFill>
                <a:effectLst/>
                <a:uLnTx/>
                <a:uFillTx/>
                <a:latin typeface="Open Sans"/>
                <a:ea typeface="+mn-ea"/>
                <a:cs typeface="+mn-cs"/>
              </a:rPr>
              <a:t>99.5%</a:t>
            </a:r>
            <a:endParaRPr kumimoji="0" lang="en-US" sz="1100" b="1" i="0" u="none" strike="noStrike" kern="1200" cap="none" spc="0" normalizeH="0" baseline="0" noProof="0">
              <a:ln>
                <a:noFill/>
              </a:ln>
              <a:solidFill>
                <a:srgbClr val="5A5A5A"/>
              </a:solidFill>
              <a:effectLst/>
              <a:uLnTx/>
              <a:uFillTx/>
              <a:latin typeface="Open Sans"/>
              <a:ea typeface="Verdana" charset="0"/>
              <a:cs typeface="Verdana" charset="0"/>
            </a:endParaRPr>
          </a:p>
        </p:txBody>
      </p:sp>
      <p:sp>
        <p:nvSpPr>
          <p:cNvPr id="678" name="object 4"/>
          <p:cNvSpPr txBox="1"/>
          <p:nvPr/>
        </p:nvSpPr>
        <p:spPr>
          <a:xfrm>
            <a:off x="669606" y="1948543"/>
            <a:ext cx="2702815" cy="183705"/>
          </a:xfrm>
          <a:prstGeom prst="rect">
            <a:avLst/>
          </a:prstGeom>
        </p:spPr>
        <p:txBody>
          <a:bodyPr vert="horz" wrap="square" lIns="0" tIns="0" rIns="0" bIns="0" rtlCol="0">
            <a:spAutoFit/>
          </a:bodyPr>
          <a:lstStyle/>
          <a:p>
            <a:pPr marL="12700" marR="0" lvl="0" indent="0" algn="l" defTabSz="914400" rtl="0" eaLnBrk="1" fontAlgn="auto" latinLnBrk="0" hangingPunct="1">
              <a:lnSpc>
                <a:spcPct val="85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Open Sans"/>
                <a:ea typeface="Chronicle Display Black" charset="0"/>
                <a:cs typeface="Chronicle Display Black" charset="0"/>
              </a:rPr>
              <a:t>TOTAL POLICIES ANALYZED</a:t>
            </a:r>
          </a:p>
        </p:txBody>
      </p:sp>
      <p:sp>
        <p:nvSpPr>
          <p:cNvPr id="150" name="Content Placeholder 2">
            <a:extLst>
              <a:ext uri="{FF2B5EF4-FFF2-40B4-BE49-F238E27FC236}">
                <a16:creationId xmlns:a16="http://schemas.microsoft.com/office/drawing/2014/main" id="{BCAA2078-CF5B-472F-B8F2-1DE32D281995}"/>
              </a:ext>
            </a:extLst>
          </p:cNvPr>
          <p:cNvSpPr txBox="1">
            <a:spLocks/>
          </p:cNvSpPr>
          <p:nvPr/>
        </p:nvSpPr>
        <p:spPr>
          <a:xfrm rot="20093605">
            <a:off x="3931658" y="3094883"/>
            <a:ext cx="610986" cy="232299"/>
          </a:xfrm>
          <a:prstGeom prst="rect">
            <a:avLst/>
          </a:prstGeom>
        </p:spPr>
        <p:txBody>
          <a:bodyPr vert="horz" lIns="91440" tIns="45720" rIns="91440" bIns="45720" rtlCol="0" anchor="ctr">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050" b="0" i="0" u="none" strike="noStrike" kern="1200" cap="none" spc="0" normalizeH="0" baseline="0" noProof="0">
                <a:ln>
                  <a:noFill/>
                </a:ln>
                <a:solidFill>
                  <a:srgbClr val="53565A"/>
                </a:solidFill>
                <a:effectLst/>
                <a:uLnTx/>
                <a:uFillTx/>
                <a:latin typeface="Open Sans"/>
                <a:ea typeface="+mn-ea"/>
                <a:cs typeface="Arial"/>
              </a:rPr>
              <a:t>words</a:t>
            </a:r>
          </a:p>
        </p:txBody>
      </p:sp>
    </p:spTree>
    <p:extLst>
      <p:ext uri="{BB962C8B-B14F-4D97-AF65-F5344CB8AC3E}">
        <p14:creationId xmlns:p14="http://schemas.microsoft.com/office/powerpoint/2010/main" val="28867380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4EC58132-4982-41BD-8B7A-1C5F346C2C1C}"/>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8194" name="think-cell Slide" r:id="rId5" imgW="415" imgH="416" progId="TCLayout.ActiveDocument.1">
                  <p:embed/>
                </p:oleObj>
              </mc:Choice>
              <mc:Fallback>
                <p:oleObj name="think-cell Slide" r:id="rId5" imgW="415" imgH="416" progId="TCLayout.ActiveDocument.1">
                  <p:embed/>
                  <p:pic>
                    <p:nvPicPr>
                      <p:cNvPr id="4" name="Object 3" hidden="1">
                        <a:extLst>
                          <a:ext uri="{FF2B5EF4-FFF2-40B4-BE49-F238E27FC236}">
                            <a16:creationId xmlns:a16="http://schemas.microsoft.com/office/drawing/2014/main" id="{4EC58132-4982-41BD-8B7A-1C5F346C2C1C}"/>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Title 1"/>
          <p:cNvSpPr>
            <a:spLocks noGrp="1"/>
          </p:cNvSpPr>
          <p:nvPr>
            <p:ph type="title"/>
          </p:nvPr>
        </p:nvSpPr>
        <p:spPr>
          <a:xfrm>
            <a:off x="903514" y="694944"/>
            <a:ext cx="10363200" cy="594360"/>
          </a:xfrm>
        </p:spPr>
        <p:txBody>
          <a:bodyPr/>
          <a:lstStyle/>
          <a:p>
            <a:r>
              <a:rPr lang="en-US">
                <a:solidFill>
                  <a:srgbClr val="000000"/>
                </a:solidFill>
                <a:latin typeface="Chronicle Display Semi" pitchFamily="50" charset="0"/>
              </a:rPr>
              <a:t>Basic NLP Analysis: Word Frequencies</a:t>
            </a:r>
            <a:endParaRPr lang="en-US"/>
          </a:p>
        </p:txBody>
      </p:sp>
      <p:sp>
        <p:nvSpPr>
          <p:cNvPr id="3" name="Text Placeholder 2"/>
          <p:cNvSpPr>
            <a:spLocks noGrp="1"/>
          </p:cNvSpPr>
          <p:nvPr>
            <p:ph type="body" sz="quarter" idx="14"/>
          </p:nvPr>
        </p:nvSpPr>
        <p:spPr/>
        <p:txBody>
          <a:bodyPr/>
          <a:lstStyle/>
          <a:p>
            <a:pPr lvl="0">
              <a:buClr>
                <a:srgbClr val="787878"/>
              </a:buClr>
              <a:defRPr/>
            </a:pPr>
            <a:r>
              <a:rPr lang="en-US" spc="0">
                <a:solidFill>
                  <a:srgbClr val="000000"/>
                </a:solidFill>
              </a:rPr>
              <a:t>Our team analyzed the word frequencies across </a:t>
            </a:r>
            <a:r>
              <a:rPr lang="en-US" i="1" spc="0">
                <a:solidFill>
                  <a:srgbClr val="000000"/>
                </a:solidFill>
              </a:rPr>
              <a:t>all </a:t>
            </a:r>
            <a:r>
              <a:rPr lang="en-US" spc="0">
                <a:solidFill>
                  <a:srgbClr val="000000"/>
                </a:solidFill>
              </a:rPr>
              <a:t>documents. Below is a subset of the top 25 words.</a:t>
            </a:r>
          </a:p>
        </p:txBody>
      </p:sp>
      <p:sp>
        <p:nvSpPr>
          <p:cNvPr id="5" name="Text Placeholder 4"/>
          <p:cNvSpPr>
            <a:spLocks noGrp="1"/>
          </p:cNvSpPr>
          <p:nvPr>
            <p:ph type="body" sz="quarter" idx="15"/>
          </p:nvPr>
        </p:nvSpPr>
        <p:spPr/>
        <p:txBody>
          <a:bodyPr/>
          <a:lstStyle/>
          <a:p>
            <a:r>
              <a:rPr lang="en-US"/>
              <a:t>Basic NLP Analysis</a:t>
            </a:r>
          </a:p>
        </p:txBody>
      </p:sp>
      <p:pic>
        <p:nvPicPr>
          <p:cNvPr id="8" name="Picture 7">
            <a:extLst>
              <a:ext uri="{FF2B5EF4-FFF2-40B4-BE49-F238E27FC236}">
                <a16:creationId xmlns:a16="http://schemas.microsoft.com/office/drawing/2014/main" id="{5D5D1191-C2BB-4EBA-BE99-2E17B234C027}"/>
              </a:ext>
            </a:extLst>
          </p:cNvPr>
          <p:cNvPicPr>
            <a:picLocks noChangeAspect="1"/>
          </p:cNvPicPr>
          <p:nvPr/>
        </p:nvPicPr>
        <p:blipFill>
          <a:blip r:embed="rId7"/>
          <a:stretch>
            <a:fillRect/>
          </a:stretch>
        </p:blipFill>
        <p:spPr>
          <a:xfrm>
            <a:off x="914399" y="1828800"/>
            <a:ext cx="8791576" cy="4382587"/>
          </a:xfrm>
          <a:prstGeom prst="rect">
            <a:avLst/>
          </a:prstGeo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7012731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4EC58132-4982-41BD-8B7A-1C5F346C2C1C}"/>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9218" name="think-cell Slide" r:id="rId5" imgW="415" imgH="416" progId="TCLayout.ActiveDocument.1">
                  <p:embed/>
                </p:oleObj>
              </mc:Choice>
              <mc:Fallback>
                <p:oleObj name="think-cell Slide" r:id="rId5" imgW="415" imgH="416" progId="TCLayout.ActiveDocument.1">
                  <p:embed/>
                  <p:pic>
                    <p:nvPicPr>
                      <p:cNvPr id="4" name="Object 3" hidden="1">
                        <a:extLst>
                          <a:ext uri="{FF2B5EF4-FFF2-40B4-BE49-F238E27FC236}">
                            <a16:creationId xmlns:a16="http://schemas.microsoft.com/office/drawing/2014/main" id="{4EC58132-4982-41BD-8B7A-1C5F346C2C1C}"/>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Title 1"/>
          <p:cNvSpPr>
            <a:spLocks noGrp="1"/>
          </p:cNvSpPr>
          <p:nvPr>
            <p:ph type="title"/>
          </p:nvPr>
        </p:nvSpPr>
        <p:spPr>
          <a:xfrm>
            <a:off x="903514" y="694944"/>
            <a:ext cx="10363200" cy="594360"/>
          </a:xfrm>
        </p:spPr>
        <p:txBody>
          <a:bodyPr/>
          <a:lstStyle/>
          <a:p>
            <a:r>
              <a:rPr lang="en-US">
                <a:solidFill>
                  <a:srgbClr val="000000"/>
                </a:solidFill>
                <a:latin typeface="Chronicle Display Semi" pitchFamily="50" charset="0"/>
              </a:rPr>
              <a:t>Basic NLP Analysis: Bi-grams</a:t>
            </a:r>
            <a:endParaRPr lang="en-US"/>
          </a:p>
        </p:txBody>
      </p:sp>
      <p:sp>
        <p:nvSpPr>
          <p:cNvPr id="3" name="Text Placeholder 2"/>
          <p:cNvSpPr>
            <a:spLocks noGrp="1"/>
          </p:cNvSpPr>
          <p:nvPr>
            <p:ph type="body" sz="quarter" idx="14"/>
          </p:nvPr>
        </p:nvSpPr>
        <p:spPr/>
        <p:txBody>
          <a:bodyPr/>
          <a:lstStyle/>
          <a:p>
            <a:pPr lvl="0">
              <a:buClr>
                <a:srgbClr val="787878"/>
              </a:buClr>
              <a:defRPr/>
            </a:pPr>
            <a:r>
              <a:rPr lang="en-US" spc="0">
                <a:solidFill>
                  <a:srgbClr val="000000"/>
                </a:solidFill>
              </a:rPr>
              <a:t>Our team analyzed the frequencies of 2-pairs word combinations, across </a:t>
            </a:r>
            <a:r>
              <a:rPr lang="en-US" i="1" spc="0">
                <a:solidFill>
                  <a:srgbClr val="000000"/>
                </a:solidFill>
              </a:rPr>
              <a:t>all </a:t>
            </a:r>
            <a:r>
              <a:rPr lang="en-US" spc="0">
                <a:solidFill>
                  <a:srgbClr val="000000"/>
                </a:solidFill>
              </a:rPr>
              <a:t>documents. Below is a subset of the top 25 bi-grams.</a:t>
            </a:r>
          </a:p>
        </p:txBody>
      </p:sp>
      <p:sp>
        <p:nvSpPr>
          <p:cNvPr id="5" name="Text Placeholder 4"/>
          <p:cNvSpPr>
            <a:spLocks noGrp="1"/>
          </p:cNvSpPr>
          <p:nvPr>
            <p:ph type="body" sz="quarter" idx="15"/>
          </p:nvPr>
        </p:nvSpPr>
        <p:spPr/>
        <p:txBody>
          <a:bodyPr/>
          <a:lstStyle/>
          <a:p>
            <a:r>
              <a:rPr lang="en-US"/>
              <a:t>Basic NLP Analysis</a:t>
            </a:r>
          </a:p>
        </p:txBody>
      </p:sp>
      <p:pic>
        <p:nvPicPr>
          <p:cNvPr id="152" name="Picture 151">
            <a:extLst>
              <a:ext uri="{FF2B5EF4-FFF2-40B4-BE49-F238E27FC236}">
                <a16:creationId xmlns:a16="http://schemas.microsoft.com/office/drawing/2014/main" id="{A90943DD-C74B-455E-9E48-F3A576202A6C}"/>
              </a:ext>
            </a:extLst>
          </p:cNvPr>
          <p:cNvPicPr>
            <a:picLocks noChangeAspect="1"/>
          </p:cNvPicPr>
          <p:nvPr/>
        </p:nvPicPr>
        <p:blipFill>
          <a:blip r:embed="rId7"/>
          <a:stretch>
            <a:fillRect/>
          </a:stretch>
        </p:blipFill>
        <p:spPr>
          <a:xfrm>
            <a:off x="927544" y="1828801"/>
            <a:ext cx="8778432" cy="4376036"/>
          </a:xfrm>
          <a:prstGeom prst="rect">
            <a:avLst/>
          </a:prstGeo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8303897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4EC58132-4982-41BD-8B7A-1C5F346C2C1C}"/>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0242" name="think-cell Slide" r:id="rId5" imgW="415" imgH="416" progId="TCLayout.ActiveDocument.1">
                  <p:embed/>
                </p:oleObj>
              </mc:Choice>
              <mc:Fallback>
                <p:oleObj name="think-cell Slide" r:id="rId5" imgW="415" imgH="416" progId="TCLayout.ActiveDocument.1">
                  <p:embed/>
                  <p:pic>
                    <p:nvPicPr>
                      <p:cNvPr id="4" name="Object 3" hidden="1">
                        <a:extLst>
                          <a:ext uri="{FF2B5EF4-FFF2-40B4-BE49-F238E27FC236}">
                            <a16:creationId xmlns:a16="http://schemas.microsoft.com/office/drawing/2014/main" id="{4EC58132-4982-41BD-8B7A-1C5F346C2C1C}"/>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Title 1"/>
          <p:cNvSpPr>
            <a:spLocks noGrp="1"/>
          </p:cNvSpPr>
          <p:nvPr>
            <p:ph type="title"/>
          </p:nvPr>
        </p:nvSpPr>
        <p:spPr>
          <a:xfrm>
            <a:off x="903514" y="694944"/>
            <a:ext cx="10363200" cy="594360"/>
          </a:xfrm>
        </p:spPr>
        <p:txBody>
          <a:bodyPr/>
          <a:lstStyle/>
          <a:p>
            <a:r>
              <a:rPr lang="en-US">
                <a:solidFill>
                  <a:srgbClr val="000000"/>
                </a:solidFill>
                <a:latin typeface="Chronicle Display Semi"/>
              </a:rPr>
              <a:t>Advanced NLP Similarity Analysis: Introduction</a:t>
            </a:r>
            <a:endParaRPr lang="en-US">
              <a:latin typeface="Chronicle Display Semi"/>
            </a:endParaRPr>
          </a:p>
        </p:txBody>
      </p:sp>
      <p:sp>
        <p:nvSpPr>
          <p:cNvPr id="3" name="Text Placeholder 2"/>
          <p:cNvSpPr>
            <a:spLocks noGrp="1"/>
          </p:cNvSpPr>
          <p:nvPr>
            <p:ph type="body" sz="quarter" idx="14"/>
          </p:nvPr>
        </p:nvSpPr>
        <p:spPr>
          <a:xfrm>
            <a:off x="906160" y="1353312"/>
            <a:ext cx="10362880" cy="415556"/>
          </a:xfrm>
        </p:spPr>
        <p:txBody>
          <a:bodyPr vert="horz" lIns="0" tIns="0" rIns="0" bIns="0" rtlCol="0" anchor="t">
            <a:noAutofit/>
          </a:bodyPr>
          <a:lstStyle/>
          <a:p>
            <a:pPr>
              <a:buClr>
                <a:srgbClr val="787878"/>
              </a:buClr>
              <a:defRPr/>
            </a:pPr>
            <a:r>
              <a:rPr lang="en-US" spc="0">
                <a:solidFill>
                  <a:srgbClr val="000000"/>
                </a:solidFill>
              </a:rPr>
              <a:t>Our team analyzed use of force policies in 100 cities along eight critical margins defined by Campaign Zero to drastically reduce violent outcomes</a:t>
            </a:r>
          </a:p>
        </p:txBody>
      </p:sp>
      <p:sp>
        <p:nvSpPr>
          <p:cNvPr id="5" name="Text Placeholder 4"/>
          <p:cNvSpPr>
            <a:spLocks noGrp="1"/>
          </p:cNvSpPr>
          <p:nvPr>
            <p:ph type="body" sz="quarter" idx="15"/>
          </p:nvPr>
        </p:nvSpPr>
        <p:spPr/>
        <p:txBody>
          <a:bodyPr/>
          <a:lstStyle/>
          <a:p>
            <a:r>
              <a:rPr lang="en-US"/>
              <a:t>Advanced NLP Analysis</a:t>
            </a:r>
          </a:p>
        </p:txBody>
      </p:sp>
      <p:sp>
        <p:nvSpPr>
          <p:cNvPr id="8" name="Text Placeholder 3">
            <a:extLst>
              <a:ext uri="{FF2B5EF4-FFF2-40B4-BE49-F238E27FC236}">
                <a16:creationId xmlns:a16="http://schemas.microsoft.com/office/drawing/2014/main" id="{8118894F-9235-4E91-A4B2-625C8017E70C}"/>
              </a:ext>
            </a:extLst>
          </p:cNvPr>
          <p:cNvSpPr txBox="1">
            <a:spLocks/>
          </p:cNvSpPr>
          <p:nvPr/>
        </p:nvSpPr>
        <p:spPr>
          <a:xfrm>
            <a:off x="1319552" y="1861372"/>
            <a:ext cx="9524390" cy="1186630"/>
          </a:xfrm>
          <a:prstGeom prst="rect">
            <a:avLst/>
          </a:prstGeom>
          <a:noFill/>
        </p:spPr>
        <p:txBody>
          <a:bodyPr lIns="91440" tIns="45720" rIns="91440" bIns="45720" anchor="t"/>
          <a:lstStyle>
            <a:lvl1pPr marL="342900" indent="-342900" algn="l" defTabSz="457200" rtl="0" eaLnBrk="1" latinLnBrk="0" hangingPunct="1">
              <a:spcBef>
                <a:spcPct val="20000"/>
              </a:spcBef>
              <a:buFont typeface="Wingdings" panose="05000000000000000000" pitchFamily="2" charset="2"/>
              <a:buChar char="§"/>
              <a:defRPr sz="2000" kern="1200">
                <a:solidFill>
                  <a:schemeClr val="tx1"/>
                </a:solidFill>
                <a:latin typeface="+mn-lt"/>
                <a:ea typeface="+mn-ea"/>
                <a:cs typeface="Marsfont"/>
              </a:defRPr>
            </a:lvl1pPr>
            <a:lvl2pPr marL="742950" indent="-285750" algn="l" defTabSz="457200" rtl="0" eaLnBrk="1" latinLnBrk="0" hangingPunct="1">
              <a:spcBef>
                <a:spcPct val="20000"/>
              </a:spcBef>
              <a:buFont typeface="Arial"/>
              <a:buChar char="–"/>
              <a:defRPr sz="1800" kern="1200">
                <a:solidFill>
                  <a:schemeClr val="tx1"/>
                </a:solidFill>
                <a:latin typeface="+mn-lt"/>
                <a:ea typeface="+mn-ea"/>
                <a:cs typeface="Marsfont"/>
              </a:defRPr>
            </a:lvl2pPr>
            <a:lvl3pPr marL="1143000" indent="-228600" algn="l" defTabSz="457200" rtl="0" eaLnBrk="1" latinLnBrk="0" hangingPunct="1">
              <a:spcBef>
                <a:spcPct val="20000"/>
              </a:spcBef>
              <a:buFont typeface="Arial"/>
              <a:buChar char="•"/>
              <a:defRPr sz="1600" kern="1200">
                <a:solidFill>
                  <a:schemeClr val="tx1"/>
                </a:solidFill>
                <a:latin typeface="+mn-lt"/>
                <a:ea typeface="+mn-ea"/>
                <a:cs typeface="Marsfont"/>
              </a:defRPr>
            </a:lvl3pPr>
            <a:lvl4pPr marL="1600200" indent="-228600" algn="l" defTabSz="457200" rtl="0" eaLnBrk="1" latinLnBrk="0" hangingPunct="1">
              <a:spcBef>
                <a:spcPct val="20000"/>
              </a:spcBef>
              <a:buFont typeface="Arial"/>
              <a:buChar char="–"/>
              <a:defRPr sz="1600" kern="1200">
                <a:solidFill>
                  <a:schemeClr val="tx1"/>
                </a:solidFill>
                <a:latin typeface="+mn-lt"/>
                <a:ea typeface="+mn-ea"/>
                <a:cs typeface="Marsfont"/>
              </a:defRPr>
            </a:lvl4pPr>
            <a:lvl5pPr marL="2057400" indent="-228600" algn="l" defTabSz="457200" rtl="0" eaLnBrk="1" latinLnBrk="0" hangingPunct="1">
              <a:spcBef>
                <a:spcPct val="20000"/>
              </a:spcBef>
              <a:buFont typeface="Arial"/>
              <a:buChar char="»"/>
              <a:defRPr sz="1600" kern="1200">
                <a:solidFill>
                  <a:schemeClr val="tx1"/>
                </a:solidFill>
                <a:latin typeface="+mn-lt"/>
                <a:ea typeface="+mn-ea"/>
                <a:cs typeface="Marsfon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lvl="0" indent="0" defTabSz="179388">
              <a:spcBef>
                <a:spcPts val="1200"/>
              </a:spcBef>
              <a:buNone/>
              <a:tabLst>
                <a:tab pos="169863" algn="l"/>
                <a:tab pos="403225" algn="l"/>
                <a:tab pos="914400" algn="l"/>
                <a:tab pos="1262063" algn="l"/>
                <a:tab pos="1538288" algn="l"/>
              </a:tabLst>
              <a:defRPr/>
            </a:pPr>
            <a:r>
              <a:rPr kumimoji="0" lang="en-US" sz="1400" b="1" i="0" u="none" strike="noStrike" kern="1200" cap="none" spc="0" normalizeH="0" baseline="0" noProof="0">
                <a:ln>
                  <a:noFill/>
                </a:ln>
                <a:solidFill>
                  <a:srgbClr val="000000"/>
                </a:solidFill>
                <a:effectLst/>
                <a:uLnTx/>
                <a:uFillTx/>
                <a:latin typeface="Open Sans"/>
                <a:ea typeface="+mn-ea"/>
                <a:cs typeface="Times New Roman" pitchFamily="18" charset="0"/>
              </a:rPr>
              <a:t>Overview: </a:t>
            </a:r>
            <a:r>
              <a:rPr lang="en-US" sz="1400">
                <a:solidFill>
                  <a:prstClr val="black"/>
                </a:solidFill>
                <a:cs typeface="Times New Roman" pitchFamily="18" charset="0"/>
              </a:rPr>
              <a:t>Campaign Zero compared use of force policies to police violence data in the 100 largest US cities and found eight key inclusions in Use of Force policies associated with reduced police killings</a:t>
            </a:r>
          </a:p>
          <a:p>
            <a:pPr marL="0" indent="0" defTabSz="179388">
              <a:spcBef>
                <a:spcPts val="1200"/>
              </a:spcBef>
              <a:buNone/>
              <a:tabLst>
                <a:tab pos="169863" algn="l"/>
                <a:tab pos="403225" algn="l"/>
                <a:tab pos="914400" algn="l"/>
                <a:tab pos="1262063" algn="l"/>
                <a:tab pos="1538288" algn="l"/>
              </a:tabLst>
              <a:defRPr/>
            </a:pPr>
            <a:r>
              <a:rPr kumimoji="0" lang="en-US" sz="1400" b="1" i="0" u="none" strike="noStrike" kern="1200" cap="none" spc="0" normalizeH="0" baseline="0" noProof="0">
                <a:ln>
                  <a:noFill/>
                </a:ln>
                <a:solidFill>
                  <a:srgbClr val="000000"/>
                </a:solidFill>
                <a:effectLst/>
                <a:uLnTx/>
                <a:uFillTx/>
                <a:latin typeface="Open Sans"/>
                <a:ea typeface="+mn-ea"/>
                <a:cs typeface="Times New Roman"/>
              </a:rPr>
              <a:t>Objective</a:t>
            </a:r>
            <a:r>
              <a:rPr lang="en-US" sz="1400" b="1">
                <a:solidFill>
                  <a:srgbClr val="000000"/>
                </a:solidFill>
                <a:cs typeface="Times New Roman"/>
              </a:rPr>
              <a:t>: </a:t>
            </a:r>
            <a:r>
              <a:rPr lang="en-US" sz="1400">
                <a:solidFill>
                  <a:srgbClr val="000000"/>
                </a:solidFill>
                <a:cs typeface="Times New Roman"/>
              </a:rPr>
              <a:t>Create a model that detects language associated with these eight key inclusions to assess how closely a city's use of force policy resembles the "ideal policy" </a:t>
            </a:r>
            <a:endParaRPr kumimoji="0" lang="en-US" sz="1400" i="0" u="none" strike="noStrike" kern="1200" cap="none" spc="0" normalizeH="0" baseline="0" noProof="0">
              <a:ln>
                <a:noFill/>
              </a:ln>
              <a:solidFill>
                <a:srgbClr val="000000"/>
              </a:solidFill>
              <a:effectLst/>
              <a:uLnTx/>
              <a:uFillTx/>
              <a:latin typeface="Open Sans"/>
              <a:ea typeface="+mn-ea"/>
              <a:cs typeface="Times New Roman" pitchFamily="18" charset="0"/>
            </a:endParaRPr>
          </a:p>
        </p:txBody>
      </p:sp>
      <p:grpSp>
        <p:nvGrpSpPr>
          <p:cNvPr id="9" name="Group 432">
            <a:extLst>
              <a:ext uri="{FF2B5EF4-FFF2-40B4-BE49-F238E27FC236}">
                <a16:creationId xmlns:a16="http://schemas.microsoft.com/office/drawing/2014/main" id="{6B267386-D7FC-490B-A67A-2C67A8C70FDE}"/>
              </a:ext>
            </a:extLst>
          </p:cNvPr>
          <p:cNvGrpSpPr>
            <a:grpSpLocks/>
          </p:cNvGrpSpPr>
          <p:nvPr/>
        </p:nvGrpSpPr>
        <p:grpSpPr bwMode="auto">
          <a:xfrm>
            <a:off x="938731" y="1915455"/>
            <a:ext cx="365760" cy="365760"/>
            <a:chOff x="3505" y="1546"/>
            <a:chExt cx="340" cy="341"/>
          </a:xfrm>
          <a:solidFill>
            <a:schemeClr val="tx1"/>
          </a:solidFill>
        </p:grpSpPr>
        <p:sp>
          <p:nvSpPr>
            <p:cNvPr id="10" name="Freeform 433">
              <a:extLst>
                <a:ext uri="{FF2B5EF4-FFF2-40B4-BE49-F238E27FC236}">
                  <a16:creationId xmlns:a16="http://schemas.microsoft.com/office/drawing/2014/main" id="{3706506C-5F4D-483A-8EA5-DAF6FFB79F7A}"/>
                </a:ext>
              </a:extLst>
            </p:cNvPr>
            <p:cNvSpPr>
              <a:spLocks noEditPoints="1"/>
            </p:cNvSpPr>
            <p:nvPr/>
          </p:nvSpPr>
          <p:spPr bwMode="auto">
            <a:xfrm>
              <a:off x="3569" y="1610"/>
              <a:ext cx="212" cy="213"/>
            </a:xfrm>
            <a:custGeom>
              <a:avLst/>
              <a:gdLst>
                <a:gd name="T0" fmla="*/ 309 w 320"/>
                <a:gd name="T1" fmla="*/ 149 h 320"/>
                <a:gd name="T2" fmla="*/ 287 w 320"/>
                <a:gd name="T3" fmla="*/ 149 h 320"/>
                <a:gd name="T4" fmla="*/ 170 w 320"/>
                <a:gd name="T5" fmla="*/ 32 h 320"/>
                <a:gd name="T6" fmla="*/ 170 w 320"/>
                <a:gd name="T7" fmla="*/ 10 h 320"/>
                <a:gd name="T8" fmla="*/ 160 w 320"/>
                <a:gd name="T9" fmla="*/ 0 h 320"/>
                <a:gd name="T10" fmla="*/ 149 w 320"/>
                <a:gd name="T11" fmla="*/ 10 h 320"/>
                <a:gd name="T12" fmla="*/ 149 w 320"/>
                <a:gd name="T13" fmla="*/ 32 h 320"/>
                <a:gd name="T14" fmla="*/ 32 w 320"/>
                <a:gd name="T15" fmla="*/ 149 h 320"/>
                <a:gd name="T16" fmla="*/ 10 w 320"/>
                <a:gd name="T17" fmla="*/ 149 h 320"/>
                <a:gd name="T18" fmla="*/ 0 w 320"/>
                <a:gd name="T19" fmla="*/ 160 h 320"/>
                <a:gd name="T20" fmla="*/ 10 w 320"/>
                <a:gd name="T21" fmla="*/ 170 h 320"/>
                <a:gd name="T22" fmla="*/ 32 w 320"/>
                <a:gd name="T23" fmla="*/ 170 h 320"/>
                <a:gd name="T24" fmla="*/ 149 w 320"/>
                <a:gd name="T25" fmla="*/ 287 h 320"/>
                <a:gd name="T26" fmla="*/ 149 w 320"/>
                <a:gd name="T27" fmla="*/ 309 h 320"/>
                <a:gd name="T28" fmla="*/ 160 w 320"/>
                <a:gd name="T29" fmla="*/ 320 h 320"/>
                <a:gd name="T30" fmla="*/ 170 w 320"/>
                <a:gd name="T31" fmla="*/ 309 h 320"/>
                <a:gd name="T32" fmla="*/ 170 w 320"/>
                <a:gd name="T33" fmla="*/ 287 h 320"/>
                <a:gd name="T34" fmla="*/ 287 w 320"/>
                <a:gd name="T35" fmla="*/ 170 h 320"/>
                <a:gd name="T36" fmla="*/ 309 w 320"/>
                <a:gd name="T37" fmla="*/ 170 h 320"/>
                <a:gd name="T38" fmla="*/ 320 w 320"/>
                <a:gd name="T39" fmla="*/ 160 h 320"/>
                <a:gd name="T40" fmla="*/ 309 w 320"/>
                <a:gd name="T41" fmla="*/ 149 h 320"/>
                <a:gd name="T42" fmla="*/ 266 w 320"/>
                <a:gd name="T43" fmla="*/ 149 h 320"/>
                <a:gd name="T44" fmla="*/ 233 w 320"/>
                <a:gd name="T45" fmla="*/ 149 h 320"/>
                <a:gd name="T46" fmla="*/ 170 w 320"/>
                <a:gd name="T47" fmla="*/ 86 h 320"/>
                <a:gd name="T48" fmla="*/ 170 w 320"/>
                <a:gd name="T49" fmla="*/ 54 h 320"/>
                <a:gd name="T50" fmla="*/ 266 w 320"/>
                <a:gd name="T51" fmla="*/ 149 h 320"/>
                <a:gd name="T52" fmla="*/ 149 w 320"/>
                <a:gd name="T53" fmla="*/ 149 h 320"/>
                <a:gd name="T54" fmla="*/ 107 w 320"/>
                <a:gd name="T55" fmla="*/ 149 h 320"/>
                <a:gd name="T56" fmla="*/ 149 w 320"/>
                <a:gd name="T57" fmla="*/ 107 h 320"/>
                <a:gd name="T58" fmla="*/ 149 w 320"/>
                <a:gd name="T59" fmla="*/ 149 h 320"/>
                <a:gd name="T60" fmla="*/ 149 w 320"/>
                <a:gd name="T61" fmla="*/ 170 h 320"/>
                <a:gd name="T62" fmla="*/ 149 w 320"/>
                <a:gd name="T63" fmla="*/ 212 h 320"/>
                <a:gd name="T64" fmla="*/ 107 w 320"/>
                <a:gd name="T65" fmla="*/ 170 h 320"/>
                <a:gd name="T66" fmla="*/ 149 w 320"/>
                <a:gd name="T67" fmla="*/ 170 h 320"/>
                <a:gd name="T68" fmla="*/ 170 w 320"/>
                <a:gd name="T69" fmla="*/ 170 h 320"/>
                <a:gd name="T70" fmla="*/ 212 w 320"/>
                <a:gd name="T71" fmla="*/ 170 h 320"/>
                <a:gd name="T72" fmla="*/ 170 w 320"/>
                <a:gd name="T73" fmla="*/ 212 h 320"/>
                <a:gd name="T74" fmla="*/ 170 w 320"/>
                <a:gd name="T75" fmla="*/ 170 h 320"/>
                <a:gd name="T76" fmla="*/ 170 w 320"/>
                <a:gd name="T77" fmla="*/ 149 h 320"/>
                <a:gd name="T78" fmla="*/ 170 w 320"/>
                <a:gd name="T79" fmla="*/ 107 h 320"/>
                <a:gd name="T80" fmla="*/ 212 w 320"/>
                <a:gd name="T81" fmla="*/ 149 h 320"/>
                <a:gd name="T82" fmla="*/ 170 w 320"/>
                <a:gd name="T83" fmla="*/ 149 h 320"/>
                <a:gd name="T84" fmla="*/ 149 w 320"/>
                <a:gd name="T85" fmla="*/ 54 h 320"/>
                <a:gd name="T86" fmla="*/ 149 w 320"/>
                <a:gd name="T87" fmla="*/ 86 h 320"/>
                <a:gd name="T88" fmla="*/ 86 w 320"/>
                <a:gd name="T89" fmla="*/ 149 h 320"/>
                <a:gd name="T90" fmla="*/ 54 w 320"/>
                <a:gd name="T91" fmla="*/ 149 h 320"/>
                <a:gd name="T92" fmla="*/ 149 w 320"/>
                <a:gd name="T93" fmla="*/ 54 h 320"/>
                <a:gd name="T94" fmla="*/ 54 w 320"/>
                <a:gd name="T95" fmla="*/ 170 h 320"/>
                <a:gd name="T96" fmla="*/ 86 w 320"/>
                <a:gd name="T97" fmla="*/ 170 h 320"/>
                <a:gd name="T98" fmla="*/ 149 w 320"/>
                <a:gd name="T99" fmla="*/ 233 h 320"/>
                <a:gd name="T100" fmla="*/ 149 w 320"/>
                <a:gd name="T101" fmla="*/ 266 h 320"/>
                <a:gd name="T102" fmla="*/ 54 w 320"/>
                <a:gd name="T103" fmla="*/ 170 h 320"/>
                <a:gd name="T104" fmla="*/ 170 w 320"/>
                <a:gd name="T105" fmla="*/ 266 h 320"/>
                <a:gd name="T106" fmla="*/ 170 w 320"/>
                <a:gd name="T107" fmla="*/ 233 h 320"/>
                <a:gd name="T108" fmla="*/ 233 w 320"/>
                <a:gd name="T109" fmla="*/ 170 h 320"/>
                <a:gd name="T110" fmla="*/ 266 w 320"/>
                <a:gd name="T111" fmla="*/ 170 h 320"/>
                <a:gd name="T112" fmla="*/ 170 w 320"/>
                <a:gd name="T113" fmla="*/ 266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20" h="320">
                  <a:moveTo>
                    <a:pt x="309" y="149"/>
                  </a:moveTo>
                  <a:cubicBezTo>
                    <a:pt x="287" y="149"/>
                    <a:pt x="287" y="149"/>
                    <a:pt x="287" y="149"/>
                  </a:cubicBezTo>
                  <a:cubicBezTo>
                    <a:pt x="282" y="87"/>
                    <a:pt x="232" y="37"/>
                    <a:pt x="170" y="32"/>
                  </a:cubicBezTo>
                  <a:cubicBezTo>
                    <a:pt x="170" y="10"/>
                    <a:pt x="170" y="10"/>
                    <a:pt x="170" y="10"/>
                  </a:cubicBezTo>
                  <a:cubicBezTo>
                    <a:pt x="170" y="4"/>
                    <a:pt x="166" y="0"/>
                    <a:pt x="160" y="0"/>
                  </a:cubicBezTo>
                  <a:cubicBezTo>
                    <a:pt x="154" y="0"/>
                    <a:pt x="149" y="4"/>
                    <a:pt x="149" y="10"/>
                  </a:cubicBezTo>
                  <a:cubicBezTo>
                    <a:pt x="149" y="32"/>
                    <a:pt x="149" y="32"/>
                    <a:pt x="149" y="32"/>
                  </a:cubicBezTo>
                  <a:cubicBezTo>
                    <a:pt x="87" y="37"/>
                    <a:pt x="37" y="87"/>
                    <a:pt x="32" y="149"/>
                  </a:cubicBezTo>
                  <a:cubicBezTo>
                    <a:pt x="10" y="149"/>
                    <a:pt x="10" y="149"/>
                    <a:pt x="10" y="149"/>
                  </a:cubicBezTo>
                  <a:cubicBezTo>
                    <a:pt x="4" y="149"/>
                    <a:pt x="0" y="154"/>
                    <a:pt x="0" y="160"/>
                  </a:cubicBezTo>
                  <a:cubicBezTo>
                    <a:pt x="0" y="166"/>
                    <a:pt x="4" y="170"/>
                    <a:pt x="10" y="170"/>
                  </a:cubicBezTo>
                  <a:cubicBezTo>
                    <a:pt x="32" y="170"/>
                    <a:pt x="32" y="170"/>
                    <a:pt x="32" y="170"/>
                  </a:cubicBezTo>
                  <a:cubicBezTo>
                    <a:pt x="37" y="232"/>
                    <a:pt x="87" y="282"/>
                    <a:pt x="149" y="287"/>
                  </a:cubicBezTo>
                  <a:cubicBezTo>
                    <a:pt x="149" y="309"/>
                    <a:pt x="149" y="309"/>
                    <a:pt x="149" y="309"/>
                  </a:cubicBezTo>
                  <a:cubicBezTo>
                    <a:pt x="149" y="315"/>
                    <a:pt x="154" y="320"/>
                    <a:pt x="160" y="320"/>
                  </a:cubicBezTo>
                  <a:cubicBezTo>
                    <a:pt x="166" y="320"/>
                    <a:pt x="170" y="315"/>
                    <a:pt x="170" y="309"/>
                  </a:cubicBezTo>
                  <a:cubicBezTo>
                    <a:pt x="170" y="287"/>
                    <a:pt x="170" y="287"/>
                    <a:pt x="170" y="287"/>
                  </a:cubicBezTo>
                  <a:cubicBezTo>
                    <a:pt x="232" y="282"/>
                    <a:pt x="282" y="232"/>
                    <a:pt x="287" y="170"/>
                  </a:cubicBezTo>
                  <a:cubicBezTo>
                    <a:pt x="309" y="170"/>
                    <a:pt x="309" y="170"/>
                    <a:pt x="309" y="170"/>
                  </a:cubicBezTo>
                  <a:cubicBezTo>
                    <a:pt x="315" y="170"/>
                    <a:pt x="320" y="166"/>
                    <a:pt x="320" y="160"/>
                  </a:cubicBezTo>
                  <a:cubicBezTo>
                    <a:pt x="320" y="154"/>
                    <a:pt x="315" y="149"/>
                    <a:pt x="309" y="149"/>
                  </a:cubicBezTo>
                  <a:close/>
                  <a:moveTo>
                    <a:pt x="266" y="149"/>
                  </a:moveTo>
                  <a:cubicBezTo>
                    <a:pt x="233" y="149"/>
                    <a:pt x="233" y="149"/>
                    <a:pt x="233" y="149"/>
                  </a:cubicBezTo>
                  <a:cubicBezTo>
                    <a:pt x="229" y="116"/>
                    <a:pt x="203" y="91"/>
                    <a:pt x="170" y="86"/>
                  </a:cubicBezTo>
                  <a:cubicBezTo>
                    <a:pt x="170" y="54"/>
                    <a:pt x="170" y="54"/>
                    <a:pt x="170" y="54"/>
                  </a:cubicBezTo>
                  <a:cubicBezTo>
                    <a:pt x="221" y="59"/>
                    <a:pt x="261" y="99"/>
                    <a:pt x="266" y="149"/>
                  </a:cubicBezTo>
                  <a:close/>
                  <a:moveTo>
                    <a:pt x="149" y="149"/>
                  </a:moveTo>
                  <a:cubicBezTo>
                    <a:pt x="107" y="149"/>
                    <a:pt x="107" y="149"/>
                    <a:pt x="107" y="149"/>
                  </a:cubicBezTo>
                  <a:cubicBezTo>
                    <a:pt x="112" y="128"/>
                    <a:pt x="128" y="112"/>
                    <a:pt x="149" y="107"/>
                  </a:cubicBezTo>
                  <a:lnTo>
                    <a:pt x="149" y="149"/>
                  </a:lnTo>
                  <a:close/>
                  <a:moveTo>
                    <a:pt x="149" y="170"/>
                  </a:moveTo>
                  <a:cubicBezTo>
                    <a:pt x="149" y="212"/>
                    <a:pt x="149" y="212"/>
                    <a:pt x="149" y="212"/>
                  </a:cubicBezTo>
                  <a:cubicBezTo>
                    <a:pt x="128" y="208"/>
                    <a:pt x="112" y="191"/>
                    <a:pt x="107" y="170"/>
                  </a:cubicBezTo>
                  <a:lnTo>
                    <a:pt x="149" y="170"/>
                  </a:lnTo>
                  <a:close/>
                  <a:moveTo>
                    <a:pt x="170" y="170"/>
                  </a:moveTo>
                  <a:cubicBezTo>
                    <a:pt x="212" y="170"/>
                    <a:pt x="212" y="170"/>
                    <a:pt x="212" y="170"/>
                  </a:cubicBezTo>
                  <a:cubicBezTo>
                    <a:pt x="208" y="191"/>
                    <a:pt x="191" y="208"/>
                    <a:pt x="170" y="212"/>
                  </a:cubicBezTo>
                  <a:lnTo>
                    <a:pt x="170" y="170"/>
                  </a:lnTo>
                  <a:close/>
                  <a:moveTo>
                    <a:pt x="170" y="149"/>
                  </a:moveTo>
                  <a:cubicBezTo>
                    <a:pt x="170" y="107"/>
                    <a:pt x="170" y="107"/>
                    <a:pt x="170" y="107"/>
                  </a:cubicBezTo>
                  <a:cubicBezTo>
                    <a:pt x="191" y="112"/>
                    <a:pt x="208" y="128"/>
                    <a:pt x="212" y="149"/>
                  </a:cubicBezTo>
                  <a:lnTo>
                    <a:pt x="170" y="149"/>
                  </a:lnTo>
                  <a:close/>
                  <a:moveTo>
                    <a:pt x="149" y="54"/>
                  </a:moveTo>
                  <a:cubicBezTo>
                    <a:pt x="149" y="86"/>
                    <a:pt x="149" y="86"/>
                    <a:pt x="149" y="86"/>
                  </a:cubicBezTo>
                  <a:cubicBezTo>
                    <a:pt x="116" y="91"/>
                    <a:pt x="91" y="116"/>
                    <a:pt x="86" y="149"/>
                  </a:cubicBezTo>
                  <a:cubicBezTo>
                    <a:pt x="54" y="149"/>
                    <a:pt x="54" y="149"/>
                    <a:pt x="54" y="149"/>
                  </a:cubicBezTo>
                  <a:cubicBezTo>
                    <a:pt x="59" y="99"/>
                    <a:pt x="99" y="59"/>
                    <a:pt x="149" y="54"/>
                  </a:cubicBezTo>
                  <a:close/>
                  <a:moveTo>
                    <a:pt x="54" y="170"/>
                  </a:moveTo>
                  <a:cubicBezTo>
                    <a:pt x="86" y="170"/>
                    <a:pt x="86" y="170"/>
                    <a:pt x="86" y="170"/>
                  </a:cubicBezTo>
                  <a:cubicBezTo>
                    <a:pt x="91" y="203"/>
                    <a:pt x="116" y="229"/>
                    <a:pt x="149" y="233"/>
                  </a:cubicBezTo>
                  <a:cubicBezTo>
                    <a:pt x="149" y="266"/>
                    <a:pt x="149" y="266"/>
                    <a:pt x="149" y="266"/>
                  </a:cubicBezTo>
                  <a:cubicBezTo>
                    <a:pt x="99" y="261"/>
                    <a:pt x="59" y="221"/>
                    <a:pt x="54" y="170"/>
                  </a:cubicBezTo>
                  <a:close/>
                  <a:moveTo>
                    <a:pt x="170" y="266"/>
                  </a:moveTo>
                  <a:cubicBezTo>
                    <a:pt x="170" y="233"/>
                    <a:pt x="170" y="233"/>
                    <a:pt x="170" y="233"/>
                  </a:cubicBezTo>
                  <a:cubicBezTo>
                    <a:pt x="203" y="229"/>
                    <a:pt x="229" y="203"/>
                    <a:pt x="233" y="170"/>
                  </a:cubicBezTo>
                  <a:cubicBezTo>
                    <a:pt x="266" y="170"/>
                    <a:pt x="266" y="170"/>
                    <a:pt x="266" y="170"/>
                  </a:cubicBezTo>
                  <a:cubicBezTo>
                    <a:pt x="261" y="221"/>
                    <a:pt x="221" y="261"/>
                    <a:pt x="170" y="266"/>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Open Sans"/>
                <a:ea typeface="+mn-ea"/>
                <a:cs typeface="+mn-cs"/>
              </a:endParaRPr>
            </a:p>
          </p:txBody>
        </p:sp>
        <p:sp>
          <p:nvSpPr>
            <p:cNvPr id="11" name="Freeform 434">
              <a:extLst>
                <a:ext uri="{FF2B5EF4-FFF2-40B4-BE49-F238E27FC236}">
                  <a16:creationId xmlns:a16="http://schemas.microsoft.com/office/drawing/2014/main" id="{77468740-6BAE-494D-936D-2F307FE325E3}"/>
                </a:ext>
              </a:extLst>
            </p:cNvPr>
            <p:cNvSpPr>
              <a:spLocks noEditPoints="1"/>
            </p:cNvSpPr>
            <p:nvPr/>
          </p:nvSpPr>
          <p:spPr bwMode="auto">
            <a:xfrm>
              <a:off x="3505" y="1546"/>
              <a:ext cx="340" cy="341"/>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Open Sans"/>
                <a:ea typeface="+mn-ea"/>
                <a:cs typeface="+mn-cs"/>
              </a:endParaRPr>
            </a:p>
          </p:txBody>
        </p:sp>
      </p:grpSp>
      <p:grpSp>
        <p:nvGrpSpPr>
          <p:cNvPr id="12" name="Group 614">
            <a:extLst>
              <a:ext uri="{FF2B5EF4-FFF2-40B4-BE49-F238E27FC236}">
                <a16:creationId xmlns:a16="http://schemas.microsoft.com/office/drawing/2014/main" id="{23A1FEE8-538A-4C4B-885C-ECB48999CD54}"/>
              </a:ext>
            </a:extLst>
          </p:cNvPr>
          <p:cNvGrpSpPr>
            <a:grpSpLocks/>
          </p:cNvGrpSpPr>
          <p:nvPr/>
        </p:nvGrpSpPr>
        <p:grpSpPr bwMode="auto">
          <a:xfrm>
            <a:off x="938677" y="2465479"/>
            <a:ext cx="365755" cy="365768"/>
            <a:chOff x="3780" y="2658"/>
            <a:chExt cx="340" cy="340"/>
          </a:xfrm>
          <a:solidFill>
            <a:schemeClr val="tx1"/>
          </a:solidFill>
        </p:grpSpPr>
        <p:sp>
          <p:nvSpPr>
            <p:cNvPr id="13" name="Freeform 615">
              <a:extLst>
                <a:ext uri="{FF2B5EF4-FFF2-40B4-BE49-F238E27FC236}">
                  <a16:creationId xmlns:a16="http://schemas.microsoft.com/office/drawing/2014/main" id="{C1A29309-0E07-404C-A152-497A23AC9D5D}"/>
                </a:ext>
              </a:extLst>
            </p:cNvPr>
            <p:cNvSpPr>
              <a:spLocks/>
            </p:cNvSpPr>
            <p:nvPr/>
          </p:nvSpPr>
          <p:spPr bwMode="auto">
            <a:xfrm>
              <a:off x="3858" y="2799"/>
              <a:ext cx="28" cy="14"/>
            </a:xfrm>
            <a:custGeom>
              <a:avLst/>
              <a:gdLst>
                <a:gd name="T0" fmla="*/ 32 w 43"/>
                <a:gd name="T1" fmla="*/ 0 h 21"/>
                <a:gd name="T2" fmla="*/ 11 w 43"/>
                <a:gd name="T3" fmla="*/ 0 h 21"/>
                <a:gd name="T4" fmla="*/ 0 w 43"/>
                <a:gd name="T5" fmla="*/ 11 h 21"/>
                <a:gd name="T6" fmla="*/ 11 w 43"/>
                <a:gd name="T7" fmla="*/ 21 h 21"/>
                <a:gd name="T8" fmla="*/ 32 w 43"/>
                <a:gd name="T9" fmla="*/ 21 h 21"/>
                <a:gd name="T10" fmla="*/ 43 w 43"/>
                <a:gd name="T11" fmla="*/ 11 h 21"/>
                <a:gd name="T12" fmla="*/ 32 w 43"/>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43" h="21">
                  <a:moveTo>
                    <a:pt x="32" y="0"/>
                  </a:moveTo>
                  <a:cubicBezTo>
                    <a:pt x="11" y="0"/>
                    <a:pt x="11" y="0"/>
                    <a:pt x="11" y="0"/>
                  </a:cubicBezTo>
                  <a:cubicBezTo>
                    <a:pt x="5" y="0"/>
                    <a:pt x="0" y="5"/>
                    <a:pt x="0" y="11"/>
                  </a:cubicBezTo>
                  <a:cubicBezTo>
                    <a:pt x="0" y="17"/>
                    <a:pt x="5" y="21"/>
                    <a:pt x="11" y="21"/>
                  </a:cubicBezTo>
                  <a:cubicBezTo>
                    <a:pt x="32" y="21"/>
                    <a:pt x="32" y="21"/>
                    <a:pt x="32" y="21"/>
                  </a:cubicBezTo>
                  <a:cubicBezTo>
                    <a:pt x="38" y="21"/>
                    <a:pt x="43" y="17"/>
                    <a:pt x="43" y="11"/>
                  </a:cubicBezTo>
                  <a:cubicBezTo>
                    <a:pt x="43" y="5"/>
                    <a:pt x="38" y="0"/>
                    <a:pt x="32"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Open Sans"/>
                <a:ea typeface="+mn-ea"/>
                <a:cs typeface="+mn-cs"/>
              </a:endParaRPr>
            </a:p>
          </p:txBody>
        </p:sp>
        <p:sp>
          <p:nvSpPr>
            <p:cNvPr id="14" name="Freeform 616">
              <a:extLst>
                <a:ext uri="{FF2B5EF4-FFF2-40B4-BE49-F238E27FC236}">
                  <a16:creationId xmlns:a16="http://schemas.microsoft.com/office/drawing/2014/main" id="{6F742A39-B299-4B41-9CDD-367404FDEAE2}"/>
                </a:ext>
              </a:extLst>
            </p:cNvPr>
            <p:cNvSpPr>
              <a:spLocks/>
            </p:cNvSpPr>
            <p:nvPr/>
          </p:nvSpPr>
          <p:spPr bwMode="auto">
            <a:xfrm>
              <a:off x="3858" y="2757"/>
              <a:ext cx="28" cy="14"/>
            </a:xfrm>
            <a:custGeom>
              <a:avLst/>
              <a:gdLst>
                <a:gd name="T0" fmla="*/ 32 w 43"/>
                <a:gd name="T1" fmla="*/ 0 h 21"/>
                <a:gd name="T2" fmla="*/ 11 w 43"/>
                <a:gd name="T3" fmla="*/ 0 h 21"/>
                <a:gd name="T4" fmla="*/ 0 w 43"/>
                <a:gd name="T5" fmla="*/ 11 h 21"/>
                <a:gd name="T6" fmla="*/ 11 w 43"/>
                <a:gd name="T7" fmla="*/ 21 h 21"/>
                <a:gd name="T8" fmla="*/ 32 w 43"/>
                <a:gd name="T9" fmla="*/ 21 h 21"/>
                <a:gd name="T10" fmla="*/ 43 w 43"/>
                <a:gd name="T11" fmla="*/ 11 h 21"/>
                <a:gd name="T12" fmla="*/ 32 w 43"/>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43" h="21">
                  <a:moveTo>
                    <a:pt x="32" y="0"/>
                  </a:moveTo>
                  <a:cubicBezTo>
                    <a:pt x="11" y="0"/>
                    <a:pt x="11" y="0"/>
                    <a:pt x="11" y="0"/>
                  </a:cubicBezTo>
                  <a:cubicBezTo>
                    <a:pt x="5" y="0"/>
                    <a:pt x="0" y="5"/>
                    <a:pt x="0" y="11"/>
                  </a:cubicBezTo>
                  <a:cubicBezTo>
                    <a:pt x="0" y="17"/>
                    <a:pt x="5" y="21"/>
                    <a:pt x="11" y="21"/>
                  </a:cubicBezTo>
                  <a:cubicBezTo>
                    <a:pt x="32" y="21"/>
                    <a:pt x="32" y="21"/>
                    <a:pt x="32" y="21"/>
                  </a:cubicBezTo>
                  <a:cubicBezTo>
                    <a:pt x="38" y="21"/>
                    <a:pt x="43" y="17"/>
                    <a:pt x="43" y="11"/>
                  </a:cubicBezTo>
                  <a:cubicBezTo>
                    <a:pt x="43" y="5"/>
                    <a:pt x="38" y="0"/>
                    <a:pt x="32"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Open Sans"/>
                <a:ea typeface="+mn-ea"/>
                <a:cs typeface="+mn-cs"/>
              </a:endParaRPr>
            </a:p>
          </p:txBody>
        </p:sp>
        <p:sp>
          <p:nvSpPr>
            <p:cNvPr id="15" name="Freeform 617">
              <a:extLst>
                <a:ext uri="{FF2B5EF4-FFF2-40B4-BE49-F238E27FC236}">
                  <a16:creationId xmlns:a16="http://schemas.microsoft.com/office/drawing/2014/main" id="{82B950DD-807E-4565-A28B-F70049715464}"/>
                </a:ext>
              </a:extLst>
            </p:cNvPr>
            <p:cNvSpPr>
              <a:spLocks/>
            </p:cNvSpPr>
            <p:nvPr/>
          </p:nvSpPr>
          <p:spPr bwMode="auto">
            <a:xfrm>
              <a:off x="3858" y="2842"/>
              <a:ext cx="28" cy="14"/>
            </a:xfrm>
            <a:custGeom>
              <a:avLst/>
              <a:gdLst>
                <a:gd name="T0" fmla="*/ 32 w 43"/>
                <a:gd name="T1" fmla="*/ 0 h 21"/>
                <a:gd name="T2" fmla="*/ 11 w 43"/>
                <a:gd name="T3" fmla="*/ 0 h 21"/>
                <a:gd name="T4" fmla="*/ 0 w 43"/>
                <a:gd name="T5" fmla="*/ 11 h 21"/>
                <a:gd name="T6" fmla="*/ 11 w 43"/>
                <a:gd name="T7" fmla="*/ 21 h 21"/>
                <a:gd name="T8" fmla="*/ 32 w 43"/>
                <a:gd name="T9" fmla="*/ 21 h 21"/>
                <a:gd name="T10" fmla="*/ 43 w 43"/>
                <a:gd name="T11" fmla="*/ 11 h 21"/>
                <a:gd name="T12" fmla="*/ 32 w 43"/>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43" h="21">
                  <a:moveTo>
                    <a:pt x="32" y="0"/>
                  </a:moveTo>
                  <a:cubicBezTo>
                    <a:pt x="11" y="0"/>
                    <a:pt x="11" y="0"/>
                    <a:pt x="11" y="0"/>
                  </a:cubicBezTo>
                  <a:cubicBezTo>
                    <a:pt x="5" y="0"/>
                    <a:pt x="0" y="5"/>
                    <a:pt x="0" y="11"/>
                  </a:cubicBezTo>
                  <a:cubicBezTo>
                    <a:pt x="0" y="17"/>
                    <a:pt x="5" y="21"/>
                    <a:pt x="11" y="21"/>
                  </a:cubicBezTo>
                  <a:cubicBezTo>
                    <a:pt x="32" y="21"/>
                    <a:pt x="32" y="21"/>
                    <a:pt x="32" y="21"/>
                  </a:cubicBezTo>
                  <a:cubicBezTo>
                    <a:pt x="38" y="21"/>
                    <a:pt x="43" y="17"/>
                    <a:pt x="43" y="11"/>
                  </a:cubicBezTo>
                  <a:cubicBezTo>
                    <a:pt x="43" y="5"/>
                    <a:pt x="38" y="0"/>
                    <a:pt x="32"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Open Sans"/>
                <a:ea typeface="+mn-ea"/>
                <a:cs typeface="+mn-cs"/>
              </a:endParaRPr>
            </a:p>
          </p:txBody>
        </p:sp>
        <p:sp>
          <p:nvSpPr>
            <p:cNvPr id="16" name="Freeform 618">
              <a:extLst>
                <a:ext uri="{FF2B5EF4-FFF2-40B4-BE49-F238E27FC236}">
                  <a16:creationId xmlns:a16="http://schemas.microsoft.com/office/drawing/2014/main" id="{808CDD2B-A04E-4EE2-9475-EBB9A7BCAE51}"/>
                </a:ext>
              </a:extLst>
            </p:cNvPr>
            <p:cNvSpPr>
              <a:spLocks/>
            </p:cNvSpPr>
            <p:nvPr/>
          </p:nvSpPr>
          <p:spPr bwMode="auto">
            <a:xfrm>
              <a:off x="3907" y="2799"/>
              <a:ext cx="135" cy="14"/>
            </a:xfrm>
            <a:custGeom>
              <a:avLst/>
              <a:gdLst>
                <a:gd name="T0" fmla="*/ 192 w 202"/>
                <a:gd name="T1" fmla="*/ 0 h 21"/>
                <a:gd name="T2" fmla="*/ 10 w 202"/>
                <a:gd name="T3" fmla="*/ 0 h 21"/>
                <a:gd name="T4" fmla="*/ 0 w 202"/>
                <a:gd name="T5" fmla="*/ 11 h 21"/>
                <a:gd name="T6" fmla="*/ 10 w 202"/>
                <a:gd name="T7" fmla="*/ 21 h 21"/>
                <a:gd name="T8" fmla="*/ 192 w 202"/>
                <a:gd name="T9" fmla="*/ 21 h 21"/>
                <a:gd name="T10" fmla="*/ 202 w 202"/>
                <a:gd name="T11" fmla="*/ 11 h 21"/>
                <a:gd name="T12" fmla="*/ 192 w 202"/>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202" h="21">
                  <a:moveTo>
                    <a:pt x="192" y="0"/>
                  </a:moveTo>
                  <a:cubicBezTo>
                    <a:pt x="10" y="0"/>
                    <a:pt x="10" y="0"/>
                    <a:pt x="10" y="0"/>
                  </a:cubicBezTo>
                  <a:cubicBezTo>
                    <a:pt x="4" y="0"/>
                    <a:pt x="0" y="5"/>
                    <a:pt x="0" y="11"/>
                  </a:cubicBezTo>
                  <a:cubicBezTo>
                    <a:pt x="0" y="17"/>
                    <a:pt x="4" y="21"/>
                    <a:pt x="10" y="21"/>
                  </a:cubicBezTo>
                  <a:cubicBezTo>
                    <a:pt x="192" y="21"/>
                    <a:pt x="192" y="21"/>
                    <a:pt x="192" y="21"/>
                  </a:cubicBezTo>
                  <a:cubicBezTo>
                    <a:pt x="198" y="21"/>
                    <a:pt x="202" y="17"/>
                    <a:pt x="202" y="11"/>
                  </a:cubicBezTo>
                  <a:cubicBezTo>
                    <a:pt x="202" y="5"/>
                    <a:pt x="198" y="0"/>
                    <a:pt x="192"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Open Sans"/>
                <a:ea typeface="+mn-ea"/>
                <a:cs typeface="+mn-cs"/>
              </a:endParaRPr>
            </a:p>
          </p:txBody>
        </p:sp>
        <p:sp>
          <p:nvSpPr>
            <p:cNvPr id="17" name="Freeform 619">
              <a:extLst>
                <a:ext uri="{FF2B5EF4-FFF2-40B4-BE49-F238E27FC236}">
                  <a16:creationId xmlns:a16="http://schemas.microsoft.com/office/drawing/2014/main" id="{9996B982-0253-4948-A38D-4CF453EFF60D}"/>
                </a:ext>
              </a:extLst>
            </p:cNvPr>
            <p:cNvSpPr>
              <a:spLocks/>
            </p:cNvSpPr>
            <p:nvPr/>
          </p:nvSpPr>
          <p:spPr bwMode="auto">
            <a:xfrm>
              <a:off x="3907" y="2757"/>
              <a:ext cx="135" cy="14"/>
            </a:xfrm>
            <a:custGeom>
              <a:avLst/>
              <a:gdLst>
                <a:gd name="T0" fmla="*/ 10 w 202"/>
                <a:gd name="T1" fmla="*/ 21 h 21"/>
                <a:gd name="T2" fmla="*/ 192 w 202"/>
                <a:gd name="T3" fmla="*/ 21 h 21"/>
                <a:gd name="T4" fmla="*/ 202 w 202"/>
                <a:gd name="T5" fmla="*/ 11 h 21"/>
                <a:gd name="T6" fmla="*/ 192 w 202"/>
                <a:gd name="T7" fmla="*/ 0 h 21"/>
                <a:gd name="T8" fmla="*/ 10 w 202"/>
                <a:gd name="T9" fmla="*/ 0 h 21"/>
                <a:gd name="T10" fmla="*/ 0 w 202"/>
                <a:gd name="T11" fmla="*/ 11 h 21"/>
                <a:gd name="T12" fmla="*/ 10 w 202"/>
                <a:gd name="T13" fmla="*/ 21 h 21"/>
              </a:gdLst>
              <a:ahLst/>
              <a:cxnLst>
                <a:cxn ang="0">
                  <a:pos x="T0" y="T1"/>
                </a:cxn>
                <a:cxn ang="0">
                  <a:pos x="T2" y="T3"/>
                </a:cxn>
                <a:cxn ang="0">
                  <a:pos x="T4" y="T5"/>
                </a:cxn>
                <a:cxn ang="0">
                  <a:pos x="T6" y="T7"/>
                </a:cxn>
                <a:cxn ang="0">
                  <a:pos x="T8" y="T9"/>
                </a:cxn>
                <a:cxn ang="0">
                  <a:pos x="T10" y="T11"/>
                </a:cxn>
                <a:cxn ang="0">
                  <a:pos x="T12" y="T13"/>
                </a:cxn>
              </a:cxnLst>
              <a:rect l="0" t="0" r="r" b="b"/>
              <a:pathLst>
                <a:path w="202" h="21">
                  <a:moveTo>
                    <a:pt x="10" y="21"/>
                  </a:moveTo>
                  <a:cubicBezTo>
                    <a:pt x="192" y="21"/>
                    <a:pt x="192" y="21"/>
                    <a:pt x="192" y="21"/>
                  </a:cubicBezTo>
                  <a:cubicBezTo>
                    <a:pt x="198" y="21"/>
                    <a:pt x="202" y="17"/>
                    <a:pt x="202" y="11"/>
                  </a:cubicBezTo>
                  <a:cubicBezTo>
                    <a:pt x="202" y="5"/>
                    <a:pt x="198" y="0"/>
                    <a:pt x="192" y="0"/>
                  </a:cubicBezTo>
                  <a:cubicBezTo>
                    <a:pt x="10" y="0"/>
                    <a:pt x="10" y="0"/>
                    <a:pt x="10" y="0"/>
                  </a:cubicBezTo>
                  <a:cubicBezTo>
                    <a:pt x="4" y="0"/>
                    <a:pt x="0" y="5"/>
                    <a:pt x="0" y="11"/>
                  </a:cubicBezTo>
                  <a:cubicBezTo>
                    <a:pt x="0" y="17"/>
                    <a:pt x="4" y="21"/>
                    <a:pt x="10" y="2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Open Sans"/>
                <a:ea typeface="+mn-ea"/>
                <a:cs typeface="+mn-cs"/>
              </a:endParaRPr>
            </a:p>
          </p:txBody>
        </p:sp>
        <p:sp>
          <p:nvSpPr>
            <p:cNvPr id="18" name="Freeform 620">
              <a:extLst>
                <a:ext uri="{FF2B5EF4-FFF2-40B4-BE49-F238E27FC236}">
                  <a16:creationId xmlns:a16="http://schemas.microsoft.com/office/drawing/2014/main" id="{DA6C0284-C23B-408C-BAF5-E8C87BAD3B16}"/>
                </a:ext>
              </a:extLst>
            </p:cNvPr>
            <p:cNvSpPr>
              <a:spLocks/>
            </p:cNvSpPr>
            <p:nvPr/>
          </p:nvSpPr>
          <p:spPr bwMode="auto">
            <a:xfrm>
              <a:off x="3907" y="2842"/>
              <a:ext cx="135" cy="14"/>
            </a:xfrm>
            <a:custGeom>
              <a:avLst/>
              <a:gdLst>
                <a:gd name="T0" fmla="*/ 192 w 202"/>
                <a:gd name="T1" fmla="*/ 0 h 21"/>
                <a:gd name="T2" fmla="*/ 10 w 202"/>
                <a:gd name="T3" fmla="*/ 0 h 21"/>
                <a:gd name="T4" fmla="*/ 0 w 202"/>
                <a:gd name="T5" fmla="*/ 11 h 21"/>
                <a:gd name="T6" fmla="*/ 10 w 202"/>
                <a:gd name="T7" fmla="*/ 21 h 21"/>
                <a:gd name="T8" fmla="*/ 192 w 202"/>
                <a:gd name="T9" fmla="*/ 21 h 21"/>
                <a:gd name="T10" fmla="*/ 202 w 202"/>
                <a:gd name="T11" fmla="*/ 11 h 21"/>
                <a:gd name="T12" fmla="*/ 192 w 202"/>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202" h="21">
                  <a:moveTo>
                    <a:pt x="192" y="0"/>
                  </a:moveTo>
                  <a:cubicBezTo>
                    <a:pt x="10" y="0"/>
                    <a:pt x="10" y="0"/>
                    <a:pt x="10" y="0"/>
                  </a:cubicBezTo>
                  <a:cubicBezTo>
                    <a:pt x="4" y="0"/>
                    <a:pt x="0" y="5"/>
                    <a:pt x="0" y="11"/>
                  </a:cubicBezTo>
                  <a:cubicBezTo>
                    <a:pt x="0" y="17"/>
                    <a:pt x="4" y="21"/>
                    <a:pt x="10" y="21"/>
                  </a:cubicBezTo>
                  <a:cubicBezTo>
                    <a:pt x="192" y="21"/>
                    <a:pt x="192" y="21"/>
                    <a:pt x="192" y="21"/>
                  </a:cubicBezTo>
                  <a:cubicBezTo>
                    <a:pt x="198" y="21"/>
                    <a:pt x="202" y="17"/>
                    <a:pt x="202" y="11"/>
                  </a:cubicBezTo>
                  <a:cubicBezTo>
                    <a:pt x="202" y="5"/>
                    <a:pt x="198" y="0"/>
                    <a:pt x="192"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Open Sans"/>
                <a:ea typeface="+mn-ea"/>
                <a:cs typeface="+mn-cs"/>
              </a:endParaRPr>
            </a:p>
          </p:txBody>
        </p:sp>
        <p:sp>
          <p:nvSpPr>
            <p:cNvPr id="19" name="Freeform 621">
              <a:extLst>
                <a:ext uri="{FF2B5EF4-FFF2-40B4-BE49-F238E27FC236}">
                  <a16:creationId xmlns:a16="http://schemas.microsoft.com/office/drawing/2014/main" id="{1ABBC276-0554-46D8-8183-512955DC931B}"/>
                </a:ext>
              </a:extLst>
            </p:cNvPr>
            <p:cNvSpPr>
              <a:spLocks/>
            </p:cNvSpPr>
            <p:nvPr/>
          </p:nvSpPr>
          <p:spPr bwMode="auto">
            <a:xfrm>
              <a:off x="3858" y="2884"/>
              <a:ext cx="28" cy="14"/>
            </a:xfrm>
            <a:custGeom>
              <a:avLst/>
              <a:gdLst>
                <a:gd name="T0" fmla="*/ 32 w 43"/>
                <a:gd name="T1" fmla="*/ 0 h 21"/>
                <a:gd name="T2" fmla="*/ 11 w 43"/>
                <a:gd name="T3" fmla="*/ 0 h 21"/>
                <a:gd name="T4" fmla="*/ 0 w 43"/>
                <a:gd name="T5" fmla="*/ 11 h 21"/>
                <a:gd name="T6" fmla="*/ 11 w 43"/>
                <a:gd name="T7" fmla="*/ 21 h 21"/>
                <a:gd name="T8" fmla="*/ 32 w 43"/>
                <a:gd name="T9" fmla="*/ 21 h 21"/>
                <a:gd name="T10" fmla="*/ 43 w 43"/>
                <a:gd name="T11" fmla="*/ 11 h 21"/>
                <a:gd name="T12" fmla="*/ 32 w 43"/>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43" h="21">
                  <a:moveTo>
                    <a:pt x="32" y="0"/>
                  </a:moveTo>
                  <a:cubicBezTo>
                    <a:pt x="11" y="0"/>
                    <a:pt x="11" y="0"/>
                    <a:pt x="11" y="0"/>
                  </a:cubicBezTo>
                  <a:cubicBezTo>
                    <a:pt x="5" y="0"/>
                    <a:pt x="0" y="5"/>
                    <a:pt x="0" y="11"/>
                  </a:cubicBezTo>
                  <a:cubicBezTo>
                    <a:pt x="0" y="17"/>
                    <a:pt x="5" y="21"/>
                    <a:pt x="11" y="21"/>
                  </a:cubicBezTo>
                  <a:cubicBezTo>
                    <a:pt x="32" y="21"/>
                    <a:pt x="32" y="21"/>
                    <a:pt x="32" y="21"/>
                  </a:cubicBezTo>
                  <a:cubicBezTo>
                    <a:pt x="38" y="21"/>
                    <a:pt x="43" y="17"/>
                    <a:pt x="43" y="11"/>
                  </a:cubicBezTo>
                  <a:cubicBezTo>
                    <a:pt x="43" y="5"/>
                    <a:pt x="38" y="0"/>
                    <a:pt x="32"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Open Sans"/>
                <a:ea typeface="+mn-ea"/>
                <a:cs typeface="+mn-cs"/>
              </a:endParaRPr>
            </a:p>
          </p:txBody>
        </p:sp>
        <p:sp>
          <p:nvSpPr>
            <p:cNvPr id="20" name="Freeform 622">
              <a:extLst>
                <a:ext uri="{FF2B5EF4-FFF2-40B4-BE49-F238E27FC236}">
                  <a16:creationId xmlns:a16="http://schemas.microsoft.com/office/drawing/2014/main" id="{35AAA96F-9AD6-4551-A204-9E7311E9370D}"/>
                </a:ext>
              </a:extLst>
            </p:cNvPr>
            <p:cNvSpPr>
              <a:spLocks/>
            </p:cNvSpPr>
            <p:nvPr/>
          </p:nvSpPr>
          <p:spPr bwMode="auto">
            <a:xfrm>
              <a:off x="3907" y="2884"/>
              <a:ext cx="135" cy="14"/>
            </a:xfrm>
            <a:custGeom>
              <a:avLst/>
              <a:gdLst>
                <a:gd name="T0" fmla="*/ 192 w 202"/>
                <a:gd name="T1" fmla="*/ 0 h 21"/>
                <a:gd name="T2" fmla="*/ 10 w 202"/>
                <a:gd name="T3" fmla="*/ 0 h 21"/>
                <a:gd name="T4" fmla="*/ 0 w 202"/>
                <a:gd name="T5" fmla="*/ 11 h 21"/>
                <a:gd name="T6" fmla="*/ 10 w 202"/>
                <a:gd name="T7" fmla="*/ 21 h 21"/>
                <a:gd name="T8" fmla="*/ 192 w 202"/>
                <a:gd name="T9" fmla="*/ 21 h 21"/>
                <a:gd name="T10" fmla="*/ 202 w 202"/>
                <a:gd name="T11" fmla="*/ 11 h 21"/>
                <a:gd name="T12" fmla="*/ 192 w 202"/>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202" h="21">
                  <a:moveTo>
                    <a:pt x="192" y="0"/>
                  </a:moveTo>
                  <a:cubicBezTo>
                    <a:pt x="10" y="0"/>
                    <a:pt x="10" y="0"/>
                    <a:pt x="10" y="0"/>
                  </a:cubicBezTo>
                  <a:cubicBezTo>
                    <a:pt x="4" y="0"/>
                    <a:pt x="0" y="5"/>
                    <a:pt x="0" y="11"/>
                  </a:cubicBezTo>
                  <a:cubicBezTo>
                    <a:pt x="0" y="17"/>
                    <a:pt x="4" y="21"/>
                    <a:pt x="10" y="21"/>
                  </a:cubicBezTo>
                  <a:cubicBezTo>
                    <a:pt x="192" y="21"/>
                    <a:pt x="192" y="21"/>
                    <a:pt x="192" y="21"/>
                  </a:cubicBezTo>
                  <a:cubicBezTo>
                    <a:pt x="198" y="21"/>
                    <a:pt x="202" y="17"/>
                    <a:pt x="202" y="11"/>
                  </a:cubicBezTo>
                  <a:cubicBezTo>
                    <a:pt x="202" y="5"/>
                    <a:pt x="198" y="0"/>
                    <a:pt x="192"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Open Sans"/>
                <a:ea typeface="+mn-ea"/>
                <a:cs typeface="+mn-cs"/>
              </a:endParaRPr>
            </a:p>
          </p:txBody>
        </p:sp>
        <p:sp>
          <p:nvSpPr>
            <p:cNvPr id="21" name="Freeform 623">
              <a:extLst>
                <a:ext uri="{FF2B5EF4-FFF2-40B4-BE49-F238E27FC236}">
                  <a16:creationId xmlns:a16="http://schemas.microsoft.com/office/drawing/2014/main" id="{582155BD-539D-4E31-A333-C6B478F116BD}"/>
                </a:ext>
              </a:extLst>
            </p:cNvPr>
            <p:cNvSpPr>
              <a:spLocks noEditPoints="1"/>
            </p:cNvSpPr>
            <p:nvPr/>
          </p:nvSpPr>
          <p:spPr bwMode="auto">
            <a:xfrm>
              <a:off x="3780" y="2658"/>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Open Sans"/>
                <a:ea typeface="+mn-ea"/>
                <a:cs typeface="+mn-cs"/>
              </a:endParaRPr>
            </a:p>
          </p:txBody>
        </p:sp>
      </p:grpSp>
      <p:grpSp>
        <p:nvGrpSpPr>
          <p:cNvPr id="49" name="Group 48">
            <a:extLst>
              <a:ext uri="{FF2B5EF4-FFF2-40B4-BE49-F238E27FC236}">
                <a16:creationId xmlns:a16="http://schemas.microsoft.com/office/drawing/2014/main" id="{9904718B-73DF-4ABA-8EA2-33FEEAE90FDD}"/>
              </a:ext>
            </a:extLst>
          </p:cNvPr>
          <p:cNvGrpSpPr/>
          <p:nvPr/>
        </p:nvGrpSpPr>
        <p:grpSpPr>
          <a:xfrm>
            <a:off x="938731" y="3429000"/>
            <a:ext cx="3224591" cy="1072317"/>
            <a:chOff x="1022641" y="3429000"/>
            <a:chExt cx="3224591" cy="1072317"/>
          </a:xfrm>
        </p:grpSpPr>
        <p:sp>
          <p:nvSpPr>
            <p:cNvPr id="27" name="Oval 26">
              <a:extLst>
                <a:ext uri="{FF2B5EF4-FFF2-40B4-BE49-F238E27FC236}">
                  <a16:creationId xmlns:a16="http://schemas.microsoft.com/office/drawing/2014/main" id="{87028F05-7C0E-4722-860F-CBF076929EF9}"/>
                </a:ext>
              </a:extLst>
            </p:cNvPr>
            <p:cNvSpPr/>
            <p:nvPr/>
          </p:nvSpPr>
          <p:spPr>
            <a:xfrm>
              <a:off x="1121611" y="3670438"/>
              <a:ext cx="830879" cy="830879"/>
            </a:xfrm>
            <a:prstGeom prst="ellipse">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ea typeface="+mn-ea"/>
                <a:cs typeface="+mn-cs"/>
              </a:endParaRPr>
            </a:p>
          </p:txBody>
        </p:sp>
        <p:cxnSp>
          <p:nvCxnSpPr>
            <p:cNvPr id="28" name="Straight Connector 27">
              <a:extLst>
                <a:ext uri="{FF2B5EF4-FFF2-40B4-BE49-F238E27FC236}">
                  <a16:creationId xmlns:a16="http://schemas.microsoft.com/office/drawing/2014/main" id="{76A946EA-4D0B-4920-BDC4-040522AB5033}"/>
                </a:ext>
              </a:extLst>
            </p:cNvPr>
            <p:cNvCxnSpPr/>
            <p:nvPr/>
          </p:nvCxnSpPr>
          <p:spPr>
            <a:xfrm>
              <a:off x="1791904" y="3429000"/>
              <a:ext cx="1367589"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74EA525B-8E38-43AC-AFAA-529357B0CD26}"/>
                </a:ext>
              </a:extLst>
            </p:cNvPr>
            <p:cNvSpPr txBox="1"/>
            <p:nvPr/>
          </p:nvSpPr>
          <p:spPr>
            <a:xfrm>
              <a:off x="1022641" y="3546585"/>
              <a:ext cx="3224591" cy="923330"/>
            </a:xfrm>
            <a:prstGeom prst="rect">
              <a:avLst/>
            </a:prstGeom>
            <a:noFill/>
          </p:spPr>
          <p:txBody>
            <a:bodyPr wrap="square" rtlCol="0">
              <a:spAutoFit/>
            </a:bodyPr>
            <a:lstStyle/>
            <a:p>
              <a:pPr lvl="0">
                <a:spcAft>
                  <a:spcPts val="600"/>
                </a:spcAft>
                <a:defRPr/>
              </a:pPr>
              <a:r>
                <a:rPr kumimoji="0" lang="en-US" sz="1800" b="1" i="0" u="none" strike="noStrike" kern="1200" cap="none" spc="0" normalizeH="0" baseline="0" noProof="0">
                  <a:ln>
                    <a:noFill/>
                  </a:ln>
                  <a:solidFill>
                    <a:prstClr val="black"/>
                  </a:solidFill>
                  <a:effectLst/>
                  <a:uLnTx/>
                  <a:uFillTx/>
                  <a:ea typeface="Montserrat Light" charset="0"/>
                  <a:cs typeface="Montserrat Light" charset="0"/>
                </a:rPr>
                <a:t>8</a:t>
              </a:r>
              <a:r>
                <a:rPr kumimoji="0" lang="en-US" sz="1800" b="0" i="0" u="none" strike="noStrike" kern="1200" cap="none" spc="0" normalizeH="0" baseline="0" noProof="0">
                  <a:ln>
                    <a:noFill/>
                  </a:ln>
                  <a:solidFill>
                    <a:prstClr val="black"/>
                  </a:solidFill>
                  <a:effectLst/>
                  <a:uLnTx/>
                  <a:uFillTx/>
                  <a:ea typeface="Montserrat Light" charset="0"/>
                  <a:cs typeface="Montserrat Light" charset="0"/>
                </a:rPr>
                <a:t> key policies are associated with drastic reductions in police violence</a:t>
              </a:r>
              <a:r>
                <a:rPr lang="en-US" baseline="30000">
                  <a:solidFill>
                    <a:prstClr val="black"/>
                  </a:solidFill>
                  <a:ea typeface="Montserrat Light" charset="0"/>
                  <a:cs typeface="Montserrat Light" charset="0"/>
                </a:rPr>
                <a:t> 1</a:t>
              </a:r>
              <a:endParaRPr kumimoji="0" lang="en-US" sz="1800" b="0" i="0" u="none" strike="noStrike" kern="1200" cap="none" spc="0" normalizeH="0" baseline="0" noProof="0">
                <a:ln>
                  <a:noFill/>
                </a:ln>
                <a:solidFill>
                  <a:prstClr val="black"/>
                </a:solidFill>
                <a:effectLst/>
                <a:uLnTx/>
                <a:uFillTx/>
                <a:ea typeface="Montserrat Light" charset="0"/>
                <a:cs typeface="Montserrat Light" charset="0"/>
              </a:endParaRPr>
            </a:p>
          </p:txBody>
        </p:sp>
      </p:grpSp>
      <p:grpSp>
        <p:nvGrpSpPr>
          <p:cNvPr id="47" name="Group 46">
            <a:extLst>
              <a:ext uri="{FF2B5EF4-FFF2-40B4-BE49-F238E27FC236}">
                <a16:creationId xmlns:a16="http://schemas.microsoft.com/office/drawing/2014/main" id="{3EEB7A42-ADC2-4502-A0D3-56D6EC322764}"/>
              </a:ext>
            </a:extLst>
          </p:cNvPr>
          <p:cNvGrpSpPr/>
          <p:nvPr/>
        </p:nvGrpSpPr>
        <p:grpSpPr>
          <a:xfrm>
            <a:off x="4507128" y="3686640"/>
            <a:ext cx="3177743" cy="1629354"/>
            <a:chOff x="4696650" y="3394559"/>
            <a:chExt cx="3177743" cy="1629354"/>
          </a:xfrm>
        </p:grpSpPr>
        <p:cxnSp>
          <p:nvCxnSpPr>
            <p:cNvPr id="33" name="Straight Connector 32">
              <a:extLst>
                <a:ext uri="{FF2B5EF4-FFF2-40B4-BE49-F238E27FC236}">
                  <a16:creationId xmlns:a16="http://schemas.microsoft.com/office/drawing/2014/main" id="{136505AF-D3B9-402D-8638-B8DA9C58E833}"/>
                </a:ext>
              </a:extLst>
            </p:cNvPr>
            <p:cNvCxnSpPr/>
            <p:nvPr/>
          </p:nvCxnSpPr>
          <p:spPr>
            <a:xfrm>
              <a:off x="5420188" y="3429000"/>
              <a:ext cx="1367589"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1" name="Oval 30">
              <a:extLst>
                <a:ext uri="{FF2B5EF4-FFF2-40B4-BE49-F238E27FC236}">
                  <a16:creationId xmlns:a16="http://schemas.microsoft.com/office/drawing/2014/main" id="{FD95BA41-8C72-401F-AFBC-54D6A91A6034}"/>
                </a:ext>
              </a:extLst>
            </p:cNvPr>
            <p:cNvSpPr/>
            <p:nvPr/>
          </p:nvSpPr>
          <p:spPr>
            <a:xfrm>
              <a:off x="6877361" y="3394559"/>
              <a:ext cx="830879" cy="830879"/>
            </a:xfrm>
            <a:prstGeom prst="ellipse">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ea typeface="+mn-ea"/>
                <a:cs typeface="+mn-cs"/>
              </a:endParaRPr>
            </a:p>
          </p:txBody>
        </p:sp>
        <p:sp>
          <p:nvSpPr>
            <p:cNvPr id="34" name="TextBox 33">
              <a:extLst>
                <a:ext uri="{FF2B5EF4-FFF2-40B4-BE49-F238E27FC236}">
                  <a16:creationId xmlns:a16="http://schemas.microsoft.com/office/drawing/2014/main" id="{1FE8912B-BCD4-47D4-B64B-D94990A1A648}"/>
                </a:ext>
              </a:extLst>
            </p:cNvPr>
            <p:cNvSpPr txBox="1">
              <a:spLocks/>
            </p:cNvSpPr>
            <p:nvPr/>
          </p:nvSpPr>
          <p:spPr>
            <a:xfrm>
              <a:off x="4696650" y="3546585"/>
              <a:ext cx="3177743" cy="1477328"/>
            </a:xfrm>
            <a:prstGeom prst="rect">
              <a:avLst/>
            </a:prstGeom>
            <a:noFill/>
          </p:spPr>
          <p:txBody>
            <a:bodyPr wrap="square" rtlCol="0">
              <a:spAutoFit/>
            </a:bodyPr>
            <a:lstStyle/>
            <a:p>
              <a:pPr lvl="0">
                <a:spcAft>
                  <a:spcPts val="600"/>
                </a:spcAft>
                <a:defRPr/>
              </a:pPr>
              <a:r>
                <a:rPr kumimoji="0" lang="en-US" sz="1800" b="0" i="1" u="none" strike="noStrike" kern="1200" cap="none" spc="0" normalizeH="0" baseline="0" noProof="0">
                  <a:ln>
                    <a:noFill/>
                  </a:ln>
                  <a:solidFill>
                    <a:prstClr val="black"/>
                  </a:solidFill>
                  <a:effectLst/>
                  <a:uLnTx/>
                  <a:uFillTx/>
                  <a:ea typeface="Montserrat Light" charset="0"/>
                  <a:cs typeface="Montserrat Light" charset="0"/>
                </a:rPr>
                <a:t>“Police </a:t>
              </a:r>
              <a:r>
                <a:rPr lang="en-US" i="1">
                  <a:solidFill>
                    <a:prstClr val="black"/>
                  </a:solidFill>
                  <a:ea typeface="Montserrat Light" charset="0"/>
                  <a:cs typeface="Montserrat Light" charset="0"/>
                </a:rPr>
                <a:t>departments with </a:t>
              </a:r>
              <a:r>
                <a:rPr lang="en-US" b="1" i="1">
                  <a:solidFill>
                    <a:prstClr val="black"/>
                  </a:solidFill>
                  <a:ea typeface="Montserrat Light" charset="0"/>
                  <a:cs typeface="Montserrat Light" charset="0"/>
                </a:rPr>
                <a:t>4 </a:t>
              </a:r>
              <a:r>
                <a:rPr lang="en-US" i="1">
                  <a:solidFill>
                    <a:prstClr val="black"/>
                  </a:solidFill>
                  <a:ea typeface="Montserrat Light" charset="0"/>
                  <a:cs typeface="Montserrat Light" charset="0"/>
                </a:rPr>
                <a:t>or more of these restrictive policies had the fewest killings per population per arrest”</a:t>
              </a:r>
              <a:r>
                <a:rPr lang="en-US" baseline="30000">
                  <a:solidFill>
                    <a:prstClr val="black"/>
                  </a:solidFill>
                  <a:ea typeface="Montserrat Light" charset="0"/>
                  <a:cs typeface="Montserrat Light" charset="0"/>
                </a:rPr>
                <a:t> 1</a:t>
              </a:r>
              <a:endParaRPr kumimoji="0" lang="en-US" sz="1800" b="0" i="1" u="none" strike="noStrike" kern="1200" cap="none" spc="0" normalizeH="0" baseline="0" noProof="0">
                <a:ln>
                  <a:noFill/>
                </a:ln>
                <a:solidFill>
                  <a:prstClr val="black"/>
                </a:solidFill>
                <a:effectLst/>
                <a:uLnTx/>
                <a:uFillTx/>
                <a:ea typeface="Montserrat Light" charset="0"/>
                <a:cs typeface="Montserrat Light" charset="0"/>
              </a:endParaRPr>
            </a:p>
          </p:txBody>
        </p:sp>
      </p:grpSp>
      <p:grpSp>
        <p:nvGrpSpPr>
          <p:cNvPr id="48" name="Group 47">
            <a:extLst>
              <a:ext uri="{FF2B5EF4-FFF2-40B4-BE49-F238E27FC236}">
                <a16:creationId xmlns:a16="http://schemas.microsoft.com/office/drawing/2014/main" id="{47F8CD48-37C4-4903-8CDE-5C19302A3B67}"/>
              </a:ext>
            </a:extLst>
          </p:cNvPr>
          <p:cNvGrpSpPr/>
          <p:nvPr/>
        </p:nvGrpSpPr>
        <p:grpSpPr>
          <a:xfrm>
            <a:off x="8333748" y="4008250"/>
            <a:ext cx="2820551" cy="1871911"/>
            <a:chOff x="8724948" y="3429000"/>
            <a:chExt cx="2820551" cy="1871911"/>
          </a:xfrm>
        </p:grpSpPr>
        <p:cxnSp>
          <p:nvCxnSpPr>
            <p:cNvPr id="37" name="Straight Connector 36">
              <a:extLst>
                <a:ext uri="{FF2B5EF4-FFF2-40B4-BE49-F238E27FC236}">
                  <a16:creationId xmlns:a16="http://schemas.microsoft.com/office/drawing/2014/main" id="{5FB2B547-B138-4832-A05A-723E55E209A8}"/>
                </a:ext>
              </a:extLst>
            </p:cNvPr>
            <p:cNvCxnSpPr/>
            <p:nvPr/>
          </p:nvCxnSpPr>
          <p:spPr>
            <a:xfrm>
              <a:off x="9282798" y="3429000"/>
              <a:ext cx="1367589"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6" name="Oval 35">
              <a:extLst>
                <a:ext uri="{FF2B5EF4-FFF2-40B4-BE49-F238E27FC236}">
                  <a16:creationId xmlns:a16="http://schemas.microsoft.com/office/drawing/2014/main" id="{EAD79CF7-C3BA-40FD-AA33-4F3E34F0312E}"/>
                </a:ext>
              </a:extLst>
            </p:cNvPr>
            <p:cNvSpPr/>
            <p:nvPr/>
          </p:nvSpPr>
          <p:spPr>
            <a:xfrm>
              <a:off x="9819508" y="3869809"/>
              <a:ext cx="830879" cy="830879"/>
            </a:xfrm>
            <a:prstGeom prst="ellipse">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ea typeface="+mn-ea"/>
                <a:cs typeface="+mn-cs"/>
              </a:endParaRPr>
            </a:p>
          </p:txBody>
        </p:sp>
        <p:sp>
          <p:nvSpPr>
            <p:cNvPr id="38" name="TextBox 37">
              <a:extLst>
                <a:ext uri="{FF2B5EF4-FFF2-40B4-BE49-F238E27FC236}">
                  <a16:creationId xmlns:a16="http://schemas.microsoft.com/office/drawing/2014/main" id="{5B678B88-4BB3-4F7E-A824-AA494A696BB3}"/>
                </a:ext>
              </a:extLst>
            </p:cNvPr>
            <p:cNvSpPr txBox="1"/>
            <p:nvPr/>
          </p:nvSpPr>
          <p:spPr>
            <a:xfrm>
              <a:off x="8724948" y="3546585"/>
              <a:ext cx="2820551" cy="1754326"/>
            </a:xfrm>
            <a:prstGeom prst="rect">
              <a:avLst/>
            </a:prstGeom>
            <a:noFill/>
          </p:spPr>
          <p:txBody>
            <a:bodyPr wrap="square" lIns="91440" tIns="45720" rIns="91440" bIns="45720" rtlCol="0" anchor="t">
              <a:spAutoFit/>
            </a:bodyPr>
            <a:lstStyle/>
            <a:p>
              <a:pPr lvl="0">
                <a:spcAft>
                  <a:spcPts val="600"/>
                </a:spcAft>
                <a:defRPr/>
              </a:pPr>
              <a:r>
                <a:rPr lang="en-US" i="1"/>
                <a:t>“..a police department that has all eight of these policies has </a:t>
              </a:r>
              <a:r>
                <a:rPr lang="en-US" b="1" i="1"/>
                <a:t>72% fewer killings</a:t>
              </a:r>
              <a:r>
                <a:rPr lang="en-US" i="1"/>
                <a:t> than a police department with none of these policies in place.”</a:t>
              </a:r>
              <a:r>
                <a:rPr lang="en-US" baseline="30000">
                  <a:ea typeface="Montserrat Light" charset="0"/>
                  <a:cs typeface="Montserrat Light" charset="0"/>
                </a:rPr>
                <a:t> 1</a:t>
              </a:r>
              <a:endParaRPr kumimoji="0" lang="en-US" sz="1800" b="0" i="0" u="none" strike="noStrike" kern="1200" cap="none" spc="0" normalizeH="0" baseline="0" noProof="0">
                <a:ln>
                  <a:noFill/>
                </a:ln>
                <a:effectLst/>
                <a:uLnTx/>
                <a:uFillTx/>
                <a:ea typeface="Montserrat Light" charset="0"/>
                <a:cs typeface="Montserrat Light" charset="0"/>
              </a:endParaRPr>
            </a:p>
          </p:txBody>
        </p:sp>
      </p:grpSp>
      <p:sp>
        <p:nvSpPr>
          <p:cNvPr id="43" name="TextBox 42">
            <a:extLst>
              <a:ext uri="{FF2B5EF4-FFF2-40B4-BE49-F238E27FC236}">
                <a16:creationId xmlns:a16="http://schemas.microsoft.com/office/drawing/2014/main" id="{A1BEDD17-0F04-49DF-ADB2-4D66BDE7826A}"/>
              </a:ext>
            </a:extLst>
          </p:cNvPr>
          <p:cNvSpPr txBox="1"/>
          <p:nvPr/>
        </p:nvSpPr>
        <p:spPr>
          <a:xfrm>
            <a:off x="371290" y="5890938"/>
            <a:ext cx="2381407" cy="353943"/>
          </a:xfrm>
          <a:prstGeom prst="rect">
            <a:avLst/>
          </a:prstGeom>
          <a:noFill/>
        </p:spPr>
        <p:txBody>
          <a:bodyPr wrap="square" rtlCol="0" anchor="t">
            <a:spAutoFit/>
          </a:bodyPr>
          <a:lstStyle/>
          <a:p>
            <a:pPr marR="0" lvl="0" algn="l" defTabSz="914400" rtl="0" eaLnBrk="1" fontAlgn="auto" latinLnBrk="0" hangingPunct="1">
              <a:lnSpc>
                <a:spcPct val="100000"/>
              </a:lnSpc>
              <a:spcBef>
                <a:spcPts val="0"/>
              </a:spcBef>
              <a:spcAft>
                <a:spcPts val="600"/>
              </a:spcAft>
              <a:buClrTx/>
              <a:buSzTx/>
              <a:tabLst/>
              <a:defRPr/>
            </a:pPr>
            <a:r>
              <a:rPr kumimoji="0" lang="en-US" sz="600" b="0" i="1" u="none" strike="noStrike" kern="1200" cap="none" spc="0" normalizeH="0" baseline="0" noProof="0">
                <a:ln>
                  <a:noFill/>
                </a:ln>
                <a:solidFill>
                  <a:prstClr val="black"/>
                </a:solidFill>
                <a:effectLst/>
                <a:uLnTx/>
                <a:uFillTx/>
                <a:ea typeface="Montserrat Light" charset="0"/>
                <a:cs typeface="Montserrat Light" charset="0"/>
              </a:rPr>
              <a:t>1. Source: Campaign Zero Limit Use of </a:t>
            </a:r>
            <a:r>
              <a:rPr kumimoji="0" lang="en-US" sz="600" b="0" i="1" u="none" strike="noStrike" kern="1200" cap="none" spc="0" normalizeH="0" baseline="0" noProof="0" err="1">
                <a:ln>
                  <a:noFill/>
                </a:ln>
                <a:solidFill>
                  <a:prstClr val="black"/>
                </a:solidFill>
                <a:effectLst/>
                <a:uLnTx/>
                <a:uFillTx/>
                <a:ea typeface="Montserrat Light" charset="0"/>
                <a:cs typeface="Montserrat Light" charset="0"/>
              </a:rPr>
              <a:t>Foce</a:t>
            </a:r>
            <a:r>
              <a:rPr kumimoji="0" lang="en-US" sz="600" b="0" i="1" u="none" strike="noStrike" kern="1200" cap="none" spc="0" normalizeH="0" baseline="0" noProof="0">
                <a:ln>
                  <a:noFill/>
                </a:ln>
                <a:solidFill>
                  <a:prstClr val="black"/>
                </a:solidFill>
                <a:effectLst/>
                <a:uLnTx/>
                <a:uFillTx/>
                <a:ea typeface="Montserrat Light" charset="0"/>
                <a:cs typeface="Montserrat Light" charset="0"/>
              </a:rPr>
              <a:t>, </a:t>
            </a:r>
            <a:endParaRPr lang="en-US" sz="600" u="sng">
              <a:solidFill>
                <a:prstClr val="black"/>
              </a:solidFill>
            </a:endParaRPr>
          </a:p>
          <a:p>
            <a:pPr lvl="0">
              <a:spcAft>
                <a:spcPts val="600"/>
              </a:spcAft>
              <a:defRPr/>
            </a:pPr>
            <a:r>
              <a:rPr lang="en-US" sz="600" u="sng">
                <a:solidFill>
                  <a:prstClr val="black"/>
                </a:solidFill>
              </a:rPr>
              <a:t>https://www.joincampaignzero.org/force</a:t>
            </a:r>
          </a:p>
        </p:txBody>
      </p:sp>
    </p:spTree>
    <p:extLst>
      <p:ext uri="{BB962C8B-B14F-4D97-AF65-F5344CB8AC3E}">
        <p14:creationId xmlns:p14="http://schemas.microsoft.com/office/powerpoint/2010/main" val="224192021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fYzwamWJRxav7sz7hdJ6MA"/>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NsHjdvStRiOIw0AeEXVxNQ"/>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NsHjdvStRiOIw0AeEXVxNQ"/>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8OarRebKTXuA0Qj6SGRSHw"/>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NsHjdvStRiOIw0AeEXVxNQ"/>
</p:tagLst>
</file>

<file path=ppt/theme/theme1.xml><?xml version="1.0" encoding="utf-8"?>
<a:theme xmlns:a="http://schemas.openxmlformats.org/drawingml/2006/main" name="DD Template Jan 2018 16x9">
  <a:themeElements>
    <a:clrScheme name="DD Rebrand Dec 2016">
      <a:dk1>
        <a:srgbClr val="000000"/>
      </a:dk1>
      <a:lt1>
        <a:srgbClr val="FFFFFF"/>
      </a:lt1>
      <a:dk2>
        <a:srgbClr val="000000"/>
      </a:dk2>
      <a:lt2>
        <a:srgbClr val="F7F5F3"/>
      </a:lt2>
      <a:accent1>
        <a:srgbClr val="86F200"/>
      </a:accent1>
      <a:accent2>
        <a:srgbClr val="34F0FF"/>
      </a:accent2>
      <a:accent3>
        <a:srgbClr val="FDD300"/>
      </a:accent3>
      <a:accent4>
        <a:srgbClr val="3EFAC5"/>
      </a:accent4>
      <a:accent5>
        <a:srgbClr val="787878"/>
      </a:accent5>
      <a:accent6>
        <a:srgbClr val="5A5A5A"/>
      </a:accent6>
      <a:hlink>
        <a:srgbClr val="3C3C3C"/>
      </a:hlink>
      <a:folHlink>
        <a:srgbClr val="1E1E1E"/>
      </a:folHlink>
    </a:clrScheme>
    <a:fontScheme name="DD Presentation Template Aug 2017">
      <a:majorFont>
        <a:latin typeface="Chronicle Display Black"/>
        <a:ea typeface=""/>
        <a:cs typeface=""/>
      </a:majorFont>
      <a:minorFont>
        <a:latin typeface="Open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D-PresentationTemplate_16x9.potx [Read-Only]" id="{916F96B5-34ED-4026-81F2-959EC6E9FD5C}" vid="{A18FA1C4-1C37-45B7-81A8-38F456485FC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Mayas Theme Color">
    <a:dk1>
      <a:srgbClr val="5C5C5C"/>
    </a:dk1>
    <a:lt1>
      <a:sysClr val="window" lastClr="FFFFFF"/>
    </a:lt1>
    <a:dk2>
      <a:srgbClr val="3F3F3F"/>
    </a:dk2>
    <a:lt2>
      <a:srgbClr val="FCFCFC"/>
    </a:lt2>
    <a:accent1>
      <a:srgbClr val="1B6AA3"/>
    </a:accent1>
    <a:accent2>
      <a:srgbClr val="84CBC5"/>
    </a:accent2>
    <a:accent3>
      <a:srgbClr val="F8D35E"/>
    </a:accent3>
    <a:accent4>
      <a:srgbClr val="F47264"/>
    </a:accent4>
    <a:accent5>
      <a:srgbClr val="7CC8EC"/>
    </a:accent5>
    <a:accent6>
      <a:srgbClr val="868AD1"/>
    </a:accent6>
    <a:hlink>
      <a:srgbClr val="0000FF"/>
    </a:hlink>
    <a:folHlink>
      <a:srgbClr val="800080"/>
    </a:folHlink>
  </a:clrScheme>
  <a:fontScheme name="Mayas Fonts">
    <a:majorFont>
      <a:latin typeface="Source Sans Pro Light"/>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BFA0300508719E478895DD44E8908DC9" ma:contentTypeVersion="6" ma:contentTypeDescription="Create a new document." ma:contentTypeScope="" ma:versionID="8472f8b7ebe89de445bb0e9de65f7b85">
  <xsd:schema xmlns:xsd="http://www.w3.org/2001/XMLSchema" xmlns:xs="http://www.w3.org/2001/XMLSchema" xmlns:p="http://schemas.microsoft.com/office/2006/metadata/properties" xmlns:ns2="ec089f4d-5a34-4eb8-b9a3-c4f38bea31ca" targetNamespace="http://schemas.microsoft.com/office/2006/metadata/properties" ma:root="true" ma:fieldsID="488c7afd0ed42ebfdd29f1529211489d" ns2:_="">
    <xsd:import namespace="ec089f4d-5a34-4eb8-b9a3-c4f38bea31ca"/>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c089f4d-5a34-4eb8-b9a3-c4f38bea31c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4130364-60A8-487B-A48E-A3290246D741}">
  <ds:schemaRefs>
    <ds:schemaRef ds:uri="http://schemas.microsoft.com/office/2006/documentManagement/types"/>
    <ds:schemaRef ds:uri="ec089f4d-5a34-4eb8-b9a3-c4f38bea31ca"/>
    <ds:schemaRef ds:uri="http://purl.org/dc/elements/1.1/"/>
    <ds:schemaRef ds:uri="http://purl.org/dc/dcmitype/"/>
    <ds:schemaRef ds:uri="http://schemas.microsoft.com/office/infopath/2007/PartnerControls"/>
    <ds:schemaRef ds:uri="http://www.w3.org/XML/1998/namespace"/>
    <ds:schemaRef ds:uri="http://schemas.openxmlformats.org/package/2006/metadata/core-properties"/>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696DCA68-4730-47AD-BAC5-9F2DD55527C8}">
  <ds:schemaRefs>
    <ds:schemaRef ds:uri="ec089f4d-5a34-4eb8-b9a3-c4f38bea31ca"/>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DCA8CF7-F0D4-437D-A00A-CD6517A2AC2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0</TotalTime>
  <Words>1443</Words>
  <Application>Microsoft Office PowerPoint</Application>
  <PresentationFormat>Widescreen</PresentationFormat>
  <Paragraphs>240</Paragraphs>
  <Slides>18</Slides>
  <Notes>17</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18</vt:i4>
      </vt:variant>
    </vt:vector>
  </HeadingPairs>
  <TitlesOfParts>
    <vt:vector size="26" baseType="lpstr">
      <vt:lpstr>Chronicle Display Black</vt:lpstr>
      <vt:lpstr>Chronicle Display Semi</vt:lpstr>
      <vt:lpstr>Arial</vt:lpstr>
      <vt:lpstr>Calibri</vt:lpstr>
      <vt:lpstr>Open Sans</vt:lpstr>
      <vt:lpstr>Wingdings</vt:lpstr>
      <vt:lpstr>DD Template Jan 2018 16x9</vt:lpstr>
      <vt:lpstr>think-cell Slide</vt:lpstr>
      <vt:lpstr>PowerPoint Presentation</vt:lpstr>
      <vt:lpstr>Agenda</vt:lpstr>
      <vt:lpstr>Introduction: The Team</vt:lpstr>
      <vt:lpstr>Introduction: The Project</vt:lpstr>
      <vt:lpstr>Our Approach</vt:lpstr>
      <vt:lpstr>Policy Text: 5,000-ft Overview</vt:lpstr>
      <vt:lpstr>Basic NLP Analysis: Word Frequencies</vt:lpstr>
      <vt:lpstr>Basic NLP Analysis: Bi-grams</vt:lpstr>
      <vt:lpstr>Advanced NLP Similarity Analysis: Introduction</vt:lpstr>
      <vt:lpstr>Cosine Similarity Analysis: Overview</vt:lpstr>
      <vt:lpstr>Cosine Similarity Analysis: A Deeper Look</vt:lpstr>
      <vt:lpstr>Cosine Similarity Analysis: Outputs</vt:lpstr>
      <vt:lpstr>Cosine Similarity Analysis: Top 10</vt:lpstr>
      <vt:lpstr>Cosine Similarity Analysis: Bottom 10</vt:lpstr>
      <vt:lpstr>PowerPoint Presentation</vt:lpstr>
      <vt:lpstr>Implications: What's Next?</vt:lpstr>
      <vt:lpstr>PowerPoint Presentation</vt:lpstr>
      <vt:lpstr>Code Management: GitHub + GitKraken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Schulberg, Justin</dc:creator>
  <cp:lastModifiedBy>Schulberg, Justin</cp:lastModifiedBy>
  <cp:revision>1</cp:revision>
  <dcterms:created xsi:type="dcterms:W3CDTF">2020-11-13T01:58:14Z</dcterms:created>
  <dcterms:modified xsi:type="dcterms:W3CDTF">2020-11-20T02:37:15Z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0x010100BFA0300508719E478895DD44E8908DC9</vt:lpwstr>
  </property>
</Properties>
</file>